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12192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000000"/>
          </p15:clr>
        </p15:guide>
        <p15:guide id="2" pos="2304">
          <p15:clr>
            <a:srgbClr val="000000"/>
          </p15:clr>
        </p15:guide>
        <p15:guide id="3" pos="2304">
          <p15:clr>
            <a:srgbClr val="747775"/>
          </p15:clr>
        </p15:guide>
        <p15:guide id="4" orient="horz" pos="504">
          <p15:clr>
            <a:srgbClr val="747775"/>
          </p15:clr>
        </p15:guide>
      </p15:sldGuideLst>
    </p:ext>
    <p:ext uri="GoogleSlidesCustomDataVersion2">
      <go:slidesCustomData xmlns:go="http://customooxmlschemas.google.com/" r:id="rId29" roundtripDataSignature="AMtx7mgWsMhPNcNQmkqRPRbwmFm2FC8T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2304"/>
        <p:guide pos="2304"/>
        <p:guide pos="50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Fully </a:t>
            </a:r>
            <a:r>
              <a:rPr lang="en-US"/>
              <a:t>Accredited</a:t>
            </a:r>
            <a:r>
              <a:rPr lang="en-US"/>
              <a:t>-Happy to Report…etc…</a:t>
            </a:r>
            <a:r>
              <a:rPr lang="en-US" sz="1200">
                <a:solidFill>
                  <a:schemeClr val="dk1"/>
                </a:solidFill>
                <a:latin typeface="Calibri"/>
                <a:ea typeface="Calibri"/>
                <a:cs typeface="Calibri"/>
                <a:sym typeface="Calibri"/>
              </a:rPr>
              <a:t>I am thrilled to share some exciting news—Educational Leadership Programs has successfully obtained accreditation for the Preliminary and Clear Credential Programs (PASC and CASC) </a:t>
            </a:r>
            <a:r>
              <a:rPr b="1" lang="en-US" sz="1200">
                <a:solidFill>
                  <a:schemeClr val="dk1"/>
                </a:solidFill>
                <a:latin typeface="Calibri"/>
                <a:ea typeface="Calibri"/>
                <a:cs typeface="Calibri"/>
                <a:sym typeface="Calibri"/>
              </a:rPr>
              <a:t>without any finds!!!</a:t>
            </a:r>
            <a:r>
              <a:rPr lang="en-US" sz="1200">
                <a:solidFill>
                  <a:schemeClr val="dk1"/>
                </a:solidFill>
                <a:latin typeface="Calibri"/>
                <a:ea typeface="Calibri"/>
                <a:cs typeface="Calibri"/>
                <a:sym typeface="Calibri"/>
              </a:rPr>
              <a:t> This is a tremendous accomplishment, and it would not have been possible without your dedication, expertise, and unwavering commitment to our candidates.</a:t>
            </a:r>
            <a:endParaRPr/>
          </a:p>
        </p:txBody>
      </p:sp>
      <p:sp>
        <p:nvSpPr>
          <p:cNvPr id="50" name="Google Shape;50;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Our Values…</a:t>
            </a:r>
            <a:endParaRPr/>
          </a:p>
        </p:txBody>
      </p:sp>
      <p:sp>
        <p:nvSpPr>
          <p:cNvPr id="178" name="Google Shape;178;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7858400a8_0_9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347858400a8_0_92: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7858400a8_0_3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47858400a8_0_34: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47c2b87164_0_4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47c2b87164_0_46: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47858400a8_0_5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347858400a8_0_59: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47858400a8_0_8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Cycles</a:t>
            </a:r>
            <a:r>
              <a:rPr lang="en-US"/>
              <a:t> used through our two year program…Inform your IIP Reflect your site and district goals…inform your Smartie Goals Capsules </a:t>
            </a:r>
            <a:endParaRPr/>
          </a:p>
        </p:txBody>
      </p:sp>
      <p:sp>
        <p:nvSpPr>
          <p:cNvPr id="237" name="Google Shape;237;g347858400a8_0_8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7c2b87164_1_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47c2b87164_1_19: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7858400a8_0_1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347858400a8_0_113: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7c2b87164_0_6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47c2b87164_0_63: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47858400a8_0_13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347858400a8_0_13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47858400a8_0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Fully Accredited-Happy to Report…etc…</a:t>
            </a:r>
            <a:r>
              <a:rPr lang="en-US" sz="1200">
                <a:solidFill>
                  <a:schemeClr val="dk1"/>
                </a:solidFill>
                <a:latin typeface="Calibri"/>
                <a:ea typeface="Calibri"/>
                <a:cs typeface="Calibri"/>
                <a:sym typeface="Calibri"/>
              </a:rPr>
              <a:t>I am thrilled to share some exciting news—Educational Leadership Programs has successfully obtained accreditation for the Preliminary and Clear Credential Programs (PASC and CASC) </a:t>
            </a:r>
            <a:r>
              <a:rPr b="1" lang="en-US" sz="1200">
                <a:solidFill>
                  <a:schemeClr val="dk1"/>
                </a:solidFill>
                <a:latin typeface="Calibri"/>
                <a:ea typeface="Calibri"/>
                <a:cs typeface="Calibri"/>
                <a:sym typeface="Calibri"/>
              </a:rPr>
              <a:t>without any finds!!!</a:t>
            </a:r>
            <a:r>
              <a:rPr lang="en-US" sz="1200">
                <a:solidFill>
                  <a:schemeClr val="dk1"/>
                </a:solidFill>
                <a:latin typeface="Calibri"/>
                <a:ea typeface="Calibri"/>
                <a:cs typeface="Calibri"/>
                <a:sym typeface="Calibri"/>
              </a:rPr>
              <a:t> This is a tremendous accomplishment, and it would not have been possible without your dedication, expertise, and unwavering commitment to our candidates.</a:t>
            </a:r>
            <a:endParaRPr/>
          </a:p>
        </p:txBody>
      </p:sp>
      <p:sp>
        <p:nvSpPr>
          <p:cNvPr id="63" name="Google Shape;63;g347858400a8_0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7858400a8_0_14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47858400a8_0_145: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7d71bd38c_0_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47d71bd38c_0_0: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47c2b87164_0_2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347c2b87164_0_26: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192ce98eb_1_6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4192ce98eb_1_69: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47c2b87164_0_3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347c2b87164_0_37:notes"/>
          <p:cNvSpPr/>
          <p:nvPr>
            <p:ph idx="2" type="sldImg"/>
          </p:nvPr>
        </p:nvSpPr>
        <p:spPr>
          <a:xfrm>
            <a:off x="2032400" y="514350"/>
            <a:ext cx="81285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7"/>
          <p:cNvSpPr txBox="1"/>
          <p:nvPr>
            <p:ph type="title"/>
          </p:nvPr>
        </p:nvSpPr>
        <p:spPr>
          <a:xfrm>
            <a:off x="779144" y="251713"/>
            <a:ext cx="9255760" cy="1357376"/>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body"/>
          </p:nvPr>
        </p:nvSpPr>
        <p:spPr>
          <a:xfrm>
            <a:off x="4941570" y="2751391"/>
            <a:ext cx="5392420" cy="27762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17"/>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7"/>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7"/>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 name="Shape 17"/>
        <p:cNvGrpSpPr/>
        <p:nvPr/>
      </p:nvGrpSpPr>
      <p:grpSpPr>
        <a:xfrm>
          <a:off x="0" y="0"/>
          <a:ext cx="0" cy="0"/>
          <a:chOff x="0" y="0"/>
          <a:chExt cx="0" cy="0"/>
        </a:xfrm>
      </p:grpSpPr>
      <p:sp>
        <p:nvSpPr>
          <p:cNvPr id="18" name="Google Shape;18;p18"/>
          <p:cNvSpPr txBox="1"/>
          <p:nvPr>
            <p:ph type="title"/>
          </p:nvPr>
        </p:nvSpPr>
        <p:spPr>
          <a:xfrm>
            <a:off x="779144" y="251713"/>
            <a:ext cx="9255760" cy="1357376"/>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18"/>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18"/>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4" name="Shape 24"/>
        <p:cNvGrpSpPr/>
        <p:nvPr/>
      </p:nvGrpSpPr>
      <p:grpSpPr>
        <a:xfrm>
          <a:off x="0" y="0"/>
          <a:ext cx="0" cy="0"/>
          <a:chOff x="0" y="0"/>
          <a:chExt cx="0" cy="0"/>
        </a:xfrm>
      </p:grpSpPr>
      <p:pic>
        <p:nvPicPr>
          <p:cNvPr id="25" name="Google Shape;25;p19"/>
          <p:cNvPicPr preferRelativeResize="0"/>
          <p:nvPr/>
        </p:nvPicPr>
        <p:blipFill rotWithShape="1">
          <a:blip r:embed="rId2">
            <a:alphaModFix/>
          </a:blip>
          <a:srcRect b="0" l="0" r="0" t="0"/>
          <a:stretch/>
        </p:blipFill>
        <p:spPr>
          <a:xfrm>
            <a:off x="0" y="0"/>
            <a:ext cx="12192000" cy="1581150"/>
          </a:xfrm>
          <a:prstGeom prst="rect">
            <a:avLst/>
          </a:prstGeom>
          <a:noFill/>
          <a:ln>
            <a:noFill/>
          </a:ln>
        </p:spPr>
      </p:pic>
      <p:pic>
        <p:nvPicPr>
          <p:cNvPr id="26" name="Google Shape;26;p19"/>
          <p:cNvPicPr preferRelativeResize="0"/>
          <p:nvPr/>
        </p:nvPicPr>
        <p:blipFill rotWithShape="1">
          <a:blip r:embed="rId3">
            <a:alphaModFix/>
          </a:blip>
          <a:srcRect b="0" l="0" r="0" t="0"/>
          <a:stretch/>
        </p:blipFill>
        <p:spPr>
          <a:xfrm>
            <a:off x="3829050" y="0"/>
            <a:ext cx="4295775" cy="1581150"/>
          </a:xfrm>
          <a:prstGeom prst="rect">
            <a:avLst/>
          </a:prstGeom>
          <a:noFill/>
          <a:ln>
            <a:noFill/>
          </a:ln>
        </p:spPr>
      </p:pic>
      <p:sp>
        <p:nvSpPr>
          <p:cNvPr id="27" name="Google Shape;27;p19"/>
          <p:cNvSpPr txBox="1"/>
          <p:nvPr>
            <p:ph type="title"/>
          </p:nvPr>
        </p:nvSpPr>
        <p:spPr>
          <a:xfrm>
            <a:off x="779144" y="251713"/>
            <a:ext cx="9255760" cy="1357376"/>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1" name="Shape 31"/>
        <p:cNvGrpSpPr/>
        <p:nvPr/>
      </p:nvGrpSpPr>
      <p:grpSpPr>
        <a:xfrm>
          <a:off x="0" y="0"/>
          <a:ext cx="0" cy="0"/>
          <a:chOff x="0" y="0"/>
          <a:chExt cx="0" cy="0"/>
        </a:xfrm>
      </p:grpSpPr>
      <p:pic>
        <p:nvPicPr>
          <p:cNvPr id="32" name="Google Shape;32;p20"/>
          <p:cNvPicPr preferRelativeResize="0"/>
          <p:nvPr/>
        </p:nvPicPr>
        <p:blipFill rotWithShape="1">
          <a:blip r:embed="rId2">
            <a:alphaModFix/>
          </a:blip>
          <a:srcRect b="0" l="0" r="0" t="0"/>
          <a:stretch/>
        </p:blipFill>
        <p:spPr>
          <a:xfrm>
            <a:off x="0" y="0"/>
            <a:ext cx="4038600" cy="6858000"/>
          </a:xfrm>
          <a:prstGeom prst="rect">
            <a:avLst/>
          </a:prstGeom>
          <a:noFill/>
          <a:ln>
            <a:noFill/>
          </a:ln>
        </p:spPr>
      </p:pic>
      <p:sp>
        <p:nvSpPr>
          <p:cNvPr id="33" name="Google Shape;33;p2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 name="Shape 36"/>
        <p:cNvGrpSpPr/>
        <p:nvPr/>
      </p:nvGrpSpPr>
      <p:grpSpPr>
        <a:xfrm>
          <a:off x="0" y="0"/>
          <a:ext cx="0" cy="0"/>
          <a:chOff x="0" y="0"/>
          <a:chExt cx="0" cy="0"/>
        </a:xfrm>
      </p:grpSpPr>
      <p:sp>
        <p:nvSpPr>
          <p:cNvPr id="37" name="Google Shape;37;p21"/>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9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01">
  <p:cSld name="Blank_01">
    <p:spTree>
      <p:nvGrpSpPr>
        <p:cNvPr id="42" name="Shape 42"/>
        <p:cNvGrpSpPr/>
        <p:nvPr/>
      </p:nvGrpSpPr>
      <p:grpSpPr>
        <a:xfrm>
          <a:off x="0" y="0"/>
          <a:ext cx="0" cy="0"/>
          <a:chOff x="0" y="0"/>
          <a:chExt cx="0" cy="0"/>
        </a:xfrm>
      </p:grpSpPr>
      <p:pic>
        <p:nvPicPr>
          <p:cNvPr id="43" name="Google Shape;43;g338af711a91_0_13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4" name="Google Shape;44;g338af711a91_0_131"/>
          <p:cNvPicPr preferRelativeResize="0"/>
          <p:nvPr/>
        </p:nvPicPr>
        <p:blipFill rotWithShape="1">
          <a:blip r:embed="rId3">
            <a:alphaModFix/>
          </a:blip>
          <a:srcRect b="0" l="0" r="0" t="0"/>
          <a:stretch/>
        </p:blipFill>
        <p:spPr>
          <a:xfrm>
            <a:off x="131694" y="6305348"/>
            <a:ext cx="1745591" cy="420624"/>
          </a:xfrm>
          <a:prstGeom prst="rect">
            <a:avLst/>
          </a:prstGeom>
          <a:noFill/>
          <a:ln>
            <a:noFill/>
          </a:ln>
        </p:spPr>
      </p:pic>
      <p:sp>
        <p:nvSpPr>
          <p:cNvPr id="45" name="Google Shape;45;g338af711a91_0_131"/>
          <p:cNvSpPr txBox="1"/>
          <p:nvPr>
            <p:ph type="title"/>
          </p:nvPr>
        </p:nvSpPr>
        <p:spPr>
          <a:xfrm>
            <a:off x="420755" y="365126"/>
            <a:ext cx="11317500" cy="579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000"/>
              <a:buFont typeface="Arial"/>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g338af711a91_0_131"/>
          <p:cNvSpPr txBox="1"/>
          <p:nvPr>
            <p:ph idx="1" type="body"/>
          </p:nvPr>
        </p:nvSpPr>
        <p:spPr>
          <a:xfrm>
            <a:off x="420756" y="1134366"/>
            <a:ext cx="11317500" cy="4351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228600" lvl="5" marL="2743200" algn="l">
              <a:lnSpc>
                <a:spcPct val="90000"/>
              </a:lnSpc>
              <a:spcBef>
                <a:spcPts val="500"/>
              </a:spcBef>
              <a:spcAft>
                <a:spcPts val="0"/>
              </a:spcAft>
              <a:buClr>
                <a:schemeClr val="dk1"/>
              </a:buClr>
              <a:buSzPts val="1800"/>
              <a:buNone/>
              <a:defRPr/>
            </a:lvl6pPr>
            <a:lvl7pPr indent="-228600" lvl="6" marL="3200400" algn="l">
              <a:lnSpc>
                <a:spcPct val="90000"/>
              </a:lnSpc>
              <a:spcBef>
                <a:spcPts val="500"/>
              </a:spcBef>
              <a:spcAft>
                <a:spcPts val="0"/>
              </a:spcAft>
              <a:buClr>
                <a:schemeClr val="dk1"/>
              </a:buClr>
              <a:buSzPts val="1800"/>
              <a:buNone/>
              <a:defRPr/>
            </a:lvl7pPr>
            <a:lvl8pPr indent="-228600" lvl="7" marL="3657600" algn="l">
              <a:lnSpc>
                <a:spcPct val="90000"/>
              </a:lnSpc>
              <a:spcBef>
                <a:spcPts val="500"/>
              </a:spcBef>
              <a:spcAft>
                <a:spcPts val="0"/>
              </a:spcAft>
              <a:buClr>
                <a:schemeClr val="dk1"/>
              </a:buClr>
              <a:buSzPts val="1800"/>
              <a:buNone/>
              <a:defRPr/>
            </a:lvl8pPr>
            <a:lvl9pPr indent="-228600" lvl="8" marL="4114800" algn="l">
              <a:lnSpc>
                <a:spcPct val="90000"/>
              </a:lnSpc>
              <a:spcBef>
                <a:spcPts val="500"/>
              </a:spcBef>
              <a:spcAft>
                <a:spcPts val="0"/>
              </a:spcAft>
              <a:buClr>
                <a:schemeClr val="dk1"/>
              </a:buClr>
              <a:buSzPts val="1800"/>
              <a:buNone/>
              <a:defRPr/>
            </a:lvl9pPr>
          </a:lstStyle>
          <a:p/>
        </p:txBody>
      </p:sp>
      <p:sp>
        <p:nvSpPr>
          <p:cNvPr id="47" name="Google Shape;47;g338af711a91_0_131"/>
          <p:cNvSpPr txBox="1"/>
          <p:nvPr>
            <p:ph idx="12" type="sldNum"/>
          </p:nvPr>
        </p:nvSpPr>
        <p:spPr>
          <a:xfrm>
            <a:off x="11409045" y="6333134"/>
            <a:ext cx="731700" cy="200100"/>
          </a:xfrm>
          <a:prstGeom prst="rect">
            <a:avLst/>
          </a:prstGeom>
        </p:spPr>
        <p:txBody>
          <a:bodyPr anchorCtr="0" anchor="t" bIns="0" lIns="0" spcFirstLastPara="1" rIns="0" wrap="square" tIns="0">
            <a:sp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779144" y="251713"/>
            <a:ext cx="9255760" cy="1357376"/>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95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4941570" y="2751391"/>
            <a:ext cx="5392420" cy="27762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6"/>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6"/>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6"/>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algn="r">
              <a:spcBef>
                <a:spcPts val="0"/>
              </a:spcBef>
              <a:buNone/>
              <a:defRPr sz="1800">
                <a:solidFill>
                  <a:srgbClr val="888888"/>
                </a:solidFill>
              </a:defRPr>
            </a:lvl1pPr>
            <a:lvl2pPr indent="0" lvl="1" algn="r">
              <a:spcBef>
                <a:spcPts val="0"/>
              </a:spcBef>
              <a:buNone/>
              <a:defRPr sz="1800">
                <a:solidFill>
                  <a:srgbClr val="888888"/>
                </a:solidFill>
              </a:defRPr>
            </a:lvl2pPr>
            <a:lvl3pPr indent="0" lvl="2" algn="r">
              <a:spcBef>
                <a:spcPts val="0"/>
              </a:spcBef>
              <a:buNone/>
              <a:defRPr sz="1800">
                <a:solidFill>
                  <a:srgbClr val="888888"/>
                </a:solidFill>
              </a:defRPr>
            </a:lvl3pPr>
            <a:lvl4pPr indent="0" lvl="3" algn="r">
              <a:spcBef>
                <a:spcPts val="0"/>
              </a:spcBef>
              <a:buNone/>
              <a:defRPr sz="1800">
                <a:solidFill>
                  <a:srgbClr val="888888"/>
                </a:solidFill>
              </a:defRPr>
            </a:lvl4pPr>
            <a:lvl5pPr indent="0" lvl="4" algn="r">
              <a:spcBef>
                <a:spcPts val="0"/>
              </a:spcBef>
              <a:buNone/>
              <a:defRPr sz="1800">
                <a:solidFill>
                  <a:srgbClr val="888888"/>
                </a:solidFill>
              </a:defRPr>
            </a:lvl5pPr>
            <a:lvl6pPr indent="0" lvl="5" algn="r">
              <a:spcBef>
                <a:spcPts val="0"/>
              </a:spcBef>
              <a:buNone/>
              <a:defRPr sz="1800">
                <a:solidFill>
                  <a:srgbClr val="888888"/>
                </a:solidFill>
              </a:defRPr>
            </a:lvl6pPr>
            <a:lvl7pPr indent="0" lvl="6" algn="r">
              <a:spcBef>
                <a:spcPts val="0"/>
              </a:spcBef>
              <a:buNone/>
              <a:defRPr sz="1800">
                <a:solidFill>
                  <a:srgbClr val="888888"/>
                </a:solidFill>
              </a:defRPr>
            </a:lvl7pPr>
            <a:lvl8pPr indent="0" lvl="7" algn="r">
              <a:spcBef>
                <a:spcPts val="0"/>
              </a:spcBef>
              <a:buNone/>
              <a:defRPr sz="1800">
                <a:solidFill>
                  <a:srgbClr val="888888"/>
                </a:solidFill>
              </a:defRPr>
            </a:lvl8pPr>
            <a:lvl9pPr indent="0" lvl="8" algn="r">
              <a:spcBef>
                <a:spcPts val="0"/>
              </a:spcBef>
              <a:buNone/>
              <a:defRPr sz="1800">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mailto:Dover_Aaron@lacoe.edu"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0.jp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1.jp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2.jp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32.jp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https://www.lacoe.edu/services/curriculum-instruction/leadership-programs/clear-credentia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3.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hyperlink" Target="mailto:Dover_Aaron@lacoe.edu" TargetMode="External"/><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1.jpg"/><Relationship Id="rId5" Type="http://schemas.openxmlformats.org/officeDocument/2006/relationships/image" Target="../media/image1.png"/><Relationship Id="rId6"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mailto:Dover_Aaron@lacoe.edu" TargetMode="External"/><Relationship Id="rId9" Type="http://schemas.openxmlformats.org/officeDocument/2006/relationships/image" Target="../media/image1.png"/><Relationship Id="rId5" Type="http://schemas.openxmlformats.org/officeDocument/2006/relationships/hyperlink" Target="mailto:Lopez_John@lacoe.edu" TargetMode="External"/><Relationship Id="rId6" Type="http://schemas.openxmlformats.org/officeDocument/2006/relationships/hyperlink" Target="mailto:Jacobson_Donna@lacoe.edu" TargetMode="External"/><Relationship Id="rId7" Type="http://schemas.openxmlformats.org/officeDocument/2006/relationships/hyperlink" Target="mailto:Durley_Adrien@lacoe.edu" TargetMode="External"/><Relationship Id="rId8" Type="http://schemas.openxmlformats.org/officeDocument/2006/relationships/hyperlink" Target="mailto:Delatorre_Claudin@lacoe.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5.png"/><Relationship Id="rId13" Type="http://schemas.openxmlformats.org/officeDocument/2006/relationships/image" Target="../media/image1.png"/><Relationship Id="rId12"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 name="Shape 51"/>
        <p:cNvGrpSpPr/>
        <p:nvPr/>
      </p:nvGrpSpPr>
      <p:grpSpPr>
        <a:xfrm>
          <a:off x="0" y="0"/>
          <a:ext cx="0" cy="0"/>
          <a:chOff x="0" y="0"/>
          <a:chExt cx="0" cy="0"/>
        </a:xfrm>
      </p:grpSpPr>
      <p:grpSp>
        <p:nvGrpSpPr>
          <p:cNvPr id="52" name="Google Shape;52;p1"/>
          <p:cNvGrpSpPr/>
          <p:nvPr/>
        </p:nvGrpSpPr>
        <p:grpSpPr>
          <a:xfrm>
            <a:off x="0" y="0"/>
            <a:ext cx="12192000" cy="6858000"/>
            <a:chOff x="0" y="0"/>
            <a:chExt cx="12192000" cy="6858000"/>
          </a:xfrm>
        </p:grpSpPr>
        <p:pic>
          <p:nvPicPr>
            <p:cNvPr id="53" name="Google Shape;53;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54" name="Google Shape;54;p1"/>
            <p:cNvPicPr preferRelativeResize="0"/>
            <p:nvPr/>
          </p:nvPicPr>
          <p:blipFill rotWithShape="1">
            <a:blip r:embed="rId4">
              <a:alphaModFix/>
            </a:blip>
            <a:srcRect b="0" l="0" r="0" t="0"/>
            <a:stretch/>
          </p:blipFill>
          <p:spPr>
            <a:xfrm>
              <a:off x="133350" y="6305550"/>
              <a:ext cx="1743075" cy="419100"/>
            </a:xfrm>
            <a:prstGeom prst="rect">
              <a:avLst/>
            </a:prstGeom>
            <a:noFill/>
            <a:ln>
              <a:noFill/>
            </a:ln>
          </p:spPr>
        </p:pic>
        <p:pic>
          <p:nvPicPr>
            <p:cNvPr id="55" name="Google Shape;55;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56" name="Google Shape;56;p1"/>
            <p:cNvPicPr preferRelativeResize="0"/>
            <p:nvPr/>
          </p:nvPicPr>
          <p:blipFill rotWithShape="1">
            <a:blip r:embed="rId5">
              <a:alphaModFix/>
            </a:blip>
            <a:srcRect b="0" l="0" r="0" t="0"/>
            <a:stretch/>
          </p:blipFill>
          <p:spPr>
            <a:xfrm>
              <a:off x="0" y="0"/>
              <a:ext cx="3660551" cy="6858000"/>
            </a:xfrm>
            <a:prstGeom prst="rect">
              <a:avLst/>
            </a:prstGeom>
            <a:noFill/>
            <a:ln>
              <a:noFill/>
            </a:ln>
          </p:spPr>
        </p:pic>
      </p:grpSp>
      <p:sp>
        <p:nvSpPr>
          <p:cNvPr id="57" name="Google Shape;57;p1"/>
          <p:cNvSpPr txBox="1"/>
          <p:nvPr>
            <p:ph type="title"/>
          </p:nvPr>
        </p:nvSpPr>
        <p:spPr>
          <a:xfrm>
            <a:off x="163975" y="869699"/>
            <a:ext cx="3353400" cy="5118600"/>
          </a:xfrm>
          <a:prstGeom prst="rect">
            <a:avLst/>
          </a:prstGeom>
          <a:noFill/>
          <a:ln>
            <a:noFill/>
          </a:ln>
        </p:spPr>
        <p:txBody>
          <a:bodyPr anchorCtr="0" anchor="t" bIns="0" lIns="0" spcFirstLastPara="1" rIns="0" wrap="square" tIns="69850">
            <a:spAutoFit/>
          </a:bodyPr>
          <a:lstStyle/>
          <a:p>
            <a:pPr indent="0" lvl="0" marL="0" marR="5080" rtl="0" algn="ctr">
              <a:lnSpc>
                <a:spcPct val="91100"/>
              </a:lnSpc>
              <a:spcBef>
                <a:spcPts val="0"/>
              </a:spcBef>
              <a:spcAft>
                <a:spcPts val="0"/>
              </a:spcAft>
              <a:buNone/>
            </a:pPr>
            <a:r>
              <a:rPr lang="en-US" sz="3600">
                <a:latin typeface="Calibri"/>
                <a:ea typeface="Calibri"/>
                <a:cs typeface="Calibri"/>
                <a:sym typeface="Calibri"/>
              </a:rPr>
              <a:t>CASC</a:t>
            </a:r>
            <a:endParaRPr sz="3600">
              <a:latin typeface="Calibri"/>
              <a:ea typeface="Calibri"/>
              <a:cs typeface="Calibri"/>
              <a:sym typeface="Calibri"/>
            </a:endParaRPr>
          </a:p>
          <a:p>
            <a:pPr indent="0" lvl="0" marL="12700" marR="5080" rtl="0" algn="ctr">
              <a:lnSpc>
                <a:spcPct val="91100"/>
              </a:lnSpc>
              <a:spcBef>
                <a:spcPts val="0"/>
              </a:spcBef>
              <a:spcAft>
                <a:spcPts val="0"/>
              </a:spcAft>
              <a:buNone/>
            </a:pPr>
            <a:r>
              <a:rPr lang="en-US" sz="3600">
                <a:latin typeface="Calibri"/>
                <a:ea typeface="Calibri"/>
                <a:cs typeface="Calibri"/>
                <a:sym typeface="Calibri"/>
              </a:rPr>
              <a:t>Information Session</a:t>
            </a:r>
            <a:endParaRPr sz="3600">
              <a:latin typeface="Calibri"/>
              <a:ea typeface="Calibri"/>
              <a:cs typeface="Calibri"/>
              <a:sym typeface="Calibri"/>
            </a:endParaRPr>
          </a:p>
          <a:p>
            <a:pPr indent="0" lvl="0" marL="0" marR="5080" rtl="0" algn="l">
              <a:lnSpc>
                <a:spcPct val="91100"/>
              </a:lnSpc>
              <a:spcBef>
                <a:spcPts val="0"/>
              </a:spcBef>
              <a:spcAft>
                <a:spcPts val="0"/>
              </a:spcAft>
              <a:buNone/>
            </a:pPr>
            <a:r>
              <a:t/>
            </a:r>
            <a:endParaRPr sz="3600">
              <a:latin typeface="Calibri"/>
              <a:ea typeface="Calibri"/>
              <a:cs typeface="Calibri"/>
              <a:sym typeface="Calibri"/>
            </a:endParaRPr>
          </a:p>
          <a:p>
            <a:pPr indent="0" lvl="0" marL="0" marR="5080" rtl="0" algn="ctr">
              <a:lnSpc>
                <a:spcPct val="91100"/>
              </a:lnSpc>
              <a:spcBef>
                <a:spcPts val="0"/>
              </a:spcBef>
              <a:spcAft>
                <a:spcPts val="0"/>
              </a:spcAft>
              <a:buNone/>
            </a:pPr>
            <a:r>
              <a:rPr lang="en-US" sz="3600">
                <a:latin typeface="Calibri"/>
                <a:ea typeface="Calibri"/>
                <a:cs typeface="Calibri"/>
                <a:sym typeface="Calibri"/>
              </a:rPr>
              <a:t>for</a:t>
            </a:r>
            <a:endParaRPr sz="3600">
              <a:latin typeface="Calibri"/>
              <a:ea typeface="Calibri"/>
              <a:cs typeface="Calibri"/>
              <a:sym typeface="Calibri"/>
            </a:endParaRPr>
          </a:p>
          <a:p>
            <a:pPr indent="0" lvl="0" marL="0" marR="5080" rtl="0" algn="ctr">
              <a:lnSpc>
                <a:spcPct val="91100"/>
              </a:lnSpc>
              <a:spcBef>
                <a:spcPts val="0"/>
              </a:spcBef>
              <a:spcAft>
                <a:spcPts val="0"/>
              </a:spcAft>
              <a:buNone/>
            </a:pPr>
            <a:r>
              <a:t/>
            </a:r>
            <a:endParaRPr sz="3600">
              <a:latin typeface="Calibri"/>
              <a:ea typeface="Calibri"/>
              <a:cs typeface="Calibri"/>
              <a:sym typeface="Calibri"/>
            </a:endParaRPr>
          </a:p>
          <a:p>
            <a:pPr indent="0" lvl="0" marL="0" marR="5080" rtl="0" algn="ctr">
              <a:lnSpc>
                <a:spcPct val="91100"/>
              </a:lnSpc>
              <a:spcBef>
                <a:spcPts val="0"/>
              </a:spcBef>
              <a:spcAft>
                <a:spcPts val="0"/>
              </a:spcAft>
              <a:buNone/>
            </a:pPr>
            <a:r>
              <a:rPr lang="en-US" sz="3600">
                <a:latin typeface="Calibri"/>
                <a:ea typeface="Calibri"/>
                <a:cs typeface="Calibri"/>
                <a:sym typeface="Calibri"/>
              </a:rPr>
              <a:t>Potential Candidates</a:t>
            </a:r>
            <a:endParaRPr sz="3600">
              <a:latin typeface="Calibri"/>
              <a:ea typeface="Calibri"/>
              <a:cs typeface="Calibri"/>
              <a:sym typeface="Calibri"/>
            </a:endParaRPr>
          </a:p>
          <a:p>
            <a:pPr indent="0" lvl="0" marL="0" marR="5080" rtl="0" algn="ctr">
              <a:lnSpc>
                <a:spcPct val="91100"/>
              </a:lnSpc>
              <a:spcBef>
                <a:spcPts val="0"/>
              </a:spcBef>
              <a:spcAft>
                <a:spcPts val="0"/>
              </a:spcAft>
              <a:buNone/>
            </a:pPr>
            <a:r>
              <a:rPr lang="en-US" sz="3600">
                <a:latin typeface="Calibri"/>
                <a:ea typeface="Calibri"/>
                <a:cs typeface="Calibri"/>
                <a:sym typeface="Calibri"/>
              </a:rPr>
              <a:t>Fall Cohort 11</a:t>
            </a:r>
            <a:endParaRPr sz="3600">
              <a:latin typeface="Calibri"/>
              <a:ea typeface="Calibri"/>
              <a:cs typeface="Calibri"/>
              <a:sym typeface="Calibri"/>
            </a:endParaRPr>
          </a:p>
          <a:p>
            <a:pPr indent="0" lvl="0" marL="0" marR="5080" rtl="0" algn="ctr">
              <a:lnSpc>
                <a:spcPct val="91100"/>
              </a:lnSpc>
              <a:spcBef>
                <a:spcPts val="0"/>
              </a:spcBef>
              <a:spcAft>
                <a:spcPts val="0"/>
              </a:spcAft>
              <a:buNone/>
            </a:pPr>
            <a:r>
              <a:rPr lang="en-US" sz="3600">
                <a:latin typeface="Calibri"/>
                <a:ea typeface="Calibri"/>
                <a:cs typeface="Calibri"/>
                <a:sym typeface="Calibri"/>
              </a:rPr>
              <a:t>2025-2026</a:t>
            </a:r>
            <a:endParaRPr sz="3600">
              <a:latin typeface="Calibri"/>
              <a:ea typeface="Calibri"/>
              <a:cs typeface="Calibri"/>
              <a:sym typeface="Calibri"/>
            </a:endParaRPr>
          </a:p>
        </p:txBody>
      </p:sp>
      <p:sp>
        <p:nvSpPr>
          <p:cNvPr id="58" name="Google Shape;58;p1"/>
          <p:cNvSpPr txBox="1"/>
          <p:nvPr/>
        </p:nvSpPr>
        <p:spPr>
          <a:xfrm>
            <a:off x="8644275" y="5742275"/>
            <a:ext cx="3845400" cy="7509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b="1" lang="en-US" sz="1600">
                <a:solidFill>
                  <a:srgbClr val="404040"/>
                </a:solidFill>
                <a:latin typeface="Arial"/>
                <a:ea typeface="Arial"/>
                <a:cs typeface="Arial"/>
                <a:sym typeface="Arial"/>
              </a:rPr>
              <a:t>Dr. </a:t>
            </a:r>
            <a:r>
              <a:rPr b="1" lang="en-US" sz="1600">
                <a:solidFill>
                  <a:srgbClr val="404040"/>
                </a:solidFill>
              </a:rPr>
              <a:t>John Lopez</a:t>
            </a:r>
            <a:r>
              <a:rPr b="1" lang="en-US" sz="1600">
                <a:solidFill>
                  <a:srgbClr val="404040"/>
                </a:solidFill>
                <a:latin typeface="Arial"/>
                <a:ea typeface="Arial"/>
                <a:cs typeface="Arial"/>
                <a:sym typeface="Arial"/>
              </a:rPr>
              <a:t>, </a:t>
            </a:r>
            <a:r>
              <a:rPr b="1" lang="en-US" sz="1600">
                <a:solidFill>
                  <a:srgbClr val="404040"/>
                </a:solidFill>
              </a:rPr>
              <a:t>Coordinator III</a:t>
            </a:r>
            <a:r>
              <a:rPr b="1" lang="en-US" sz="1600">
                <a:solidFill>
                  <a:srgbClr val="404040"/>
                </a:solidFill>
                <a:latin typeface="Arial"/>
                <a:ea typeface="Arial"/>
                <a:cs typeface="Arial"/>
                <a:sym typeface="Arial"/>
              </a:rPr>
              <a:t> Educational Leadership Programs </a:t>
            </a:r>
            <a:r>
              <a:rPr b="1" lang="en-US" sz="1600">
                <a:solidFill>
                  <a:srgbClr val="404040"/>
                </a:solidFill>
              </a:rPr>
              <a:t>Lopez_John</a:t>
            </a:r>
            <a:r>
              <a:rPr b="1" lang="en-US" sz="1600">
                <a:solidFill>
                  <a:srgbClr val="404040"/>
                </a:solidFill>
                <a:uFill>
                  <a:noFill/>
                </a:uFill>
                <a:latin typeface="Arial"/>
                <a:ea typeface="Arial"/>
                <a:cs typeface="Arial"/>
                <a:sym typeface="Arial"/>
                <a:hlinkClick r:id="rId6">
                  <a:extLst>
                    <a:ext uri="{A12FA001-AC4F-418D-AE19-62706E023703}">
                      <ahyp:hlinkClr val="tx"/>
                    </a:ext>
                  </a:extLst>
                </a:hlinkClick>
              </a:rPr>
              <a:t>@lacoe.edu</a:t>
            </a:r>
            <a:endParaRPr sz="1600">
              <a:latin typeface="Arial"/>
              <a:ea typeface="Arial"/>
              <a:cs typeface="Arial"/>
              <a:sym typeface="Arial"/>
            </a:endParaRPr>
          </a:p>
        </p:txBody>
      </p:sp>
      <p:pic>
        <p:nvPicPr>
          <p:cNvPr id="59" name="Google Shape;59;p1"/>
          <p:cNvPicPr preferRelativeResize="0"/>
          <p:nvPr/>
        </p:nvPicPr>
        <p:blipFill rotWithShape="1">
          <a:blip r:embed="rId7">
            <a:alphaModFix/>
          </a:blip>
          <a:srcRect b="0" l="0" r="0" t="0"/>
          <a:stretch/>
        </p:blipFill>
        <p:spPr>
          <a:xfrm>
            <a:off x="5639375" y="283700"/>
            <a:ext cx="4791075" cy="1485900"/>
          </a:xfrm>
          <a:prstGeom prst="rect">
            <a:avLst/>
          </a:prstGeom>
          <a:noFill/>
          <a:ln>
            <a:noFill/>
          </a:ln>
        </p:spPr>
      </p:pic>
      <p:sp>
        <p:nvSpPr>
          <p:cNvPr id="60" name="Google Shape;60;p1"/>
          <p:cNvSpPr txBox="1"/>
          <p:nvPr/>
        </p:nvSpPr>
        <p:spPr>
          <a:xfrm>
            <a:off x="4053600" y="2485200"/>
            <a:ext cx="8138400" cy="2458800"/>
          </a:xfrm>
          <a:prstGeom prst="rect">
            <a:avLst/>
          </a:prstGeom>
          <a:noFill/>
          <a:ln>
            <a:noFill/>
          </a:ln>
        </p:spPr>
        <p:txBody>
          <a:bodyPr anchorCtr="0" anchor="t" bIns="0" lIns="0" spcFirstLastPara="1" rIns="0" wrap="square" tIns="12700">
            <a:spAutoFit/>
          </a:bodyPr>
          <a:lstStyle/>
          <a:p>
            <a:pPr indent="0" lvl="0" marL="0" rtl="0" algn="ctr">
              <a:lnSpc>
                <a:spcPct val="115000"/>
              </a:lnSpc>
              <a:spcBef>
                <a:spcPts val="0"/>
              </a:spcBef>
              <a:spcAft>
                <a:spcPts val="0"/>
              </a:spcAft>
              <a:buSzPts val="1100"/>
              <a:buNone/>
            </a:pPr>
            <a:r>
              <a:rPr b="1" lang="en-US" sz="2400">
                <a:solidFill>
                  <a:srgbClr val="002060"/>
                </a:solidFill>
              </a:rPr>
              <a:t>Clear Administrative Services Credential (CASC)</a:t>
            </a:r>
            <a:endParaRPr b="1" i="1" sz="2400">
              <a:solidFill>
                <a:srgbClr val="595959"/>
              </a:solidFill>
            </a:endParaRPr>
          </a:p>
          <a:p>
            <a:pPr indent="0" lvl="0" marL="0" rtl="0" algn="ctr">
              <a:lnSpc>
                <a:spcPct val="100000"/>
              </a:lnSpc>
              <a:spcBef>
                <a:spcPts val="600"/>
              </a:spcBef>
              <a:spcAft>
                <a:spcPts val="0"/>
              </a:spcAft>
              <a:buSzPts val="1100"/>
              <a:buNone/>
            </a:pPr>
            <a:r>
              <a:rPr b="1" i="1" lang="en-US" sz="2400">
                <a:solidFill>
                  <a:srgbClr val="595959"/>
                </a:solidFill>
              </a:rPr>
              <a:t>“Preparing Transformational Leaders </a:t>
            </a:r>
            <a:endParaRPr b="1" i="1" sz="2400">
              <a:solidFill>
                <a:srgbClr val="595959"/>
              </a:solidFill>
            </a:endParaRPr>
          </a:p>
          <a:p>
            <a:pPr indent="0" lvl="0" marL="0" rtl="0" algn="ctr">
              <a:lnSpc>
                <a:spcPct val="100000"/>
              </a:lnSpc>
              <a:spcBef>
                <a:spcPts val="0"/>
              </a:spcBef>
              <a:spcAft>
                <a:spcPts val="0"/>
              </a:spcAft>
              <a:buSzPts val="1100"/>
              <a:buNone/>
            </a:pPr>
            <a:r>
              <a:rPr b="1" i="1" lang="en-US" sz="2400">
                <a:solidFill>
                  <a:srgbClr val="595959"/>
                </a:solidFill>
              </a:rPr>
              <a:t>for LA County and Beyond”</a:t>
            </a:r>
            <a:endParaRPr b="1" i="1" sz="2400">
              <a:solidFill>
                <a:srgbClr val="595959"/>
              </a:solidFill>
            </a:endParaRPr>
          </a:p>
          <a:p>
            <a:pPr indent="0" lvl="0" marL="0" rtl="0" algn="ctr">
              <a:lnSpc>
                <a:spcPct val="100000"/>
              </a:lnSpc>
              <a:spcBef>
                <a:spcPts val="0"/>
              </a:spcBef>
              <a:spcAft>
                <a:spcPts val="0"/>
              </a:spcAft>
              <a:buSzPts val="1100"/>
              <a:buNone/>
            </a:pPr>
            <a:r>
              <a:t/>
            </a:r>
            <a:endParaRPr b="1" i="1" sz="2400">
              <a:solidFill>
                <a:srgbClr val="595959"/>
              </a:solidFill>
            </a:endParaRPr>
          </a:p>
          <a:p>
            <a:pPr indent="0" lvl="0" marL="0" rtl="0" algn="ctr">
              <a:lnSpc>
                <a:spcPct val="115000"/>
              </a:lnSpc>
              <a:spcBef>
                <a:spcPts val="0"/>
              </a:spcBef>
              <a:spcAft>
                <a:spcPts val="0"/>
              </a:spcAft>
              <a:buClr>
                <a:schemeClr val="dk1"/>
              </a:buClr>
              <a:buSzPts val="1100"/>
              <a:buFont typeface="Arial"/>
              <a:buNone/>
            </a:pPr>
            <a:r>
              <a:rPr b="1" lang="en-US" sz="2200">
                <a:solidFill>
                  <a:schemeClr val="dk1"/>
                </a:solidFill>
              </a:rPr>
              <a:t>May 8, 2025</a:t>
            </a:r>
            <a:endParaRPr b="1" sz="2200">
              <a:solidFill>
                <a:schemeClr val="dk1"/>
              </a:solidFill>
            </a:endParaRPr>
          </a:p>
          <a:p>
            <a:pPr indent="0" lvl="0" marL="12700" rtl="0" algn="l">
              <a:lnSpc>
                <a:spcPct val="100000"/>
              </a:lnSpc>
              <a:spcBef>
                <a:spcPts val="600"/>
              </a:spcBef>
              <a:spcAft>
                <a:spcPts val="0"/>
              </a:spcAft>
              <a:buNone/>
            </a:pPr>
            <a:r>
              <a:t/>
            </a:r>
            <a:endParaRPr b="1" i="1" sz="2400">
              <a:solidFill>
                <a:srgbClr val="001F5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179" name="Shape 179"/>
        <p:cNvGrpSpPr/>
        <p:nvPr/>
      </p:nvGrpSpPr>
      <p:grpSpPr>
        <a:xfrm>
          <a:off x="0" y="0"/>
          <a:ext cx="0" cy="0"/>
          <a:chOff x="0" y="0"/>
          <a:chExt cx="0" cy="0"/>
        </a:xfrm>
      </p:grpSpPr>
      <p:pic>
        <p:nvPicPr>
          <p:cNvPr id="180" name="Google Shape;180;p6"/>
          <p:cNvPicPr preferRelativeResize="0"/>
          <p:nvPr/>
        </p:nvPicPr>
        <p:blipFill rotWithShape="1">
          <a:blip r:embed="rId3">
            <a:alphaModFix/>
          </a:blip>
          <a:srcRect b="0" l="0" r="0" t="0"/>
          <a:stretch/>
        </p:blipFill>
        <p:spPr>
          <a:xfrm>
            <a:off x="0" y="0"/>
            <a:ext cx="3660551" cy="6858000"/>
          </a:xfrm>
          <a:prstGeom prst="rect">
            <a:avLst/>
          </a:prstGeom>
          <a:noFill/>
          <a:ln>
            <a:noFill/>
          </a:ln>
        </p:spPr>
      </p:pic>
      <p:sp>
        <p:nvSpPr>
          <p:cNvPr id="181" name="Google Shape;181;p6"/>
          <p:cNvSpPr txBox="1"/>
          <p:nvPr>
            <p:ph type="title"/>
          </p:nvPr>
        </p:nvSpPr>
        <p:spPr>
          <a:xfrm>
            <a:off x="353672" y="1849044"/>
            <a:ext cx="2539500" cy="2227800"/>
          </a:xfrm>
          <a:prstGeom prst="rect">
            <a:avLst/>
          </a:prstGeom>
          <a:noFill/>
          <a:ln>
            <a:noFill/>
          </a:ln>
        </p:spPr>
        <p:txBody>
          <a:bodyPr anchorCtr="0" anchor="t" bIns="0" lIns="0" spcFirstLastPara="1" rIns="0" wrap="square" tIns="16500">
            <a:spAutoFit/>
          </a:bodyPr>
          <a:lstStyle/>
          <a:p>
            <a:pPr indent="0" lvl="0" marL="0" rtl="0" algn="l">
              <a:lnSpc>
                <a:spcPct val="114520"/>
              </a:lnSpc>
              <a:spcBef>
                <a:spcPts val="0"/>
              </a:spcBef>
              <a:spcAft>
                <a:spcPts val="0"/>
              </a:spcAft>
              <a:buNone/>
            </a:pPr>
            <a:r>
              <a:rPr lang="en-US" sz="3650"/>
              <a:t>CASC:</a:t>
            </a:r>
            <a:endParaRPr sz="3650"/>
          </a:p>
          <a:p>
            <a:pPr indent="0" lvl="0" marL="12700" marR="5080" rtl="0" algn="l">
              <a:lnSpc>
                <a:spcPct val="91800"/>
              </a:lnSpc>
              <a:spcBef>
                <a:spcPts val="160"/>
              </a:spcBef>
              <a:spcAft>
                <a:spcPts val="0"/>
              </a:spcAft>
              <a:buNone/>
            </a:pPr>
            <a:r>
              <a:rPr lang="en-US" sz="3650"/>
              <a:t>Equity- Driven Leadership</a:t>
            </a:r>
            <a:endParaRPr sz="3650"/>
          </a:p>
        </p:txBody>
      </p:sp>
      <p:sp>
        <p:nvSpPr>
          <p:cNvPr id="182" name="Google Shape;182;p6"/>
          <p:cNvSpPr txBox="1"/>
          <p:nvPr/>
        </p:nvSpPr>
        <p:spPr>
          <a:xfrm>
            <a:off x="5505900" y="576600"/>
            <a:ext cx="5826300" cy="4470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b="1" lang="en-US" sz="2800">
                <a:solidFill>
                  <a:srgbClr val="3366CC"/>
                </a:solidFill>
                <a:latin typeface="Arial"/>
                <a:ea typeface="Arial"/>
                <a:cs typeface="Arial"/>
                <a:sym typeface="Arial"/>
              </a:rPr>
              <a:t>FINDING OUR TRUE NORTH</a:t>
            </a:r>
            <a:endParaRPr sz="2800">
              <a:solidFill>
                <a:srgbClr val="3366CC"/>
              </a:solidFill>
              <a:latin typeface="Arial"/>
              <a:ea typeface="Arial"/>
              <a:cs typeface="Arial"/>
              <a:sym typeface="Arial"/>
            </a:endParaRPr>
          </a:p>
        </p:txBody>
      </p:sp>
      <p:sp>
        <p:nvSpPr>
          <p:cNvPr id="183" name="Google Shape;183;p6"/>
          <p:cNvSpPr txBox="1"/>
          <p:nvPr/>
        </p:nvSpPr>
        <p:spPr>
          <a:xfrm>
            <a:off x="4555698" y="1538850"/>
            <a:ext cx="3905100" cy="3359400"/>
          </a:xfrm>
          <a:prstGeom prst="rect">
            <a:avLst/>
          </a:prstGeom>
          <a:noFill/>
          <a:ln>
            <a:noFill/>
          </a:ln>
        </p:spPr>
        <p:txBody>
          <a:bodyPr anchorCtr="0" anchor="t" bIns="0" lIns="0" spcFirstLastPara="1" rIns="0" wrap="square" tIns="59675">
            <a:spAutoFit/>
          </a:bodyPr>
          <a:lstStyle/>
          <a:p>
            <a:pPr indent="-393065" lvl="0" marL="354965" rtl="0" algn="l">
              <a:lnSpc>
                <a:spcPct val="100000"/>
              </a:lnSpc>
              <a:spcBef>
                <a:spcPts val="0"/>
              </a:spcBef>
              <a:spcAft>
                <a:spcPts val="0"/>
              </a:spcAft>
              <a:buClr>
                <a:schemeClr val="dk1"/>
              </a:buClr>
              <a:buSzPts val="2800"/>
              <a:buChar char="✔"/>
            </a:pPr>
            <a:r>
              <a:rPr b="1" lang="en-US" sz="2400">
                <a:solidFill>
                  <a:schemeClr val="dk1"/>
                </a:solidFill>
              </a:rPr>
              <a:t>Leadership</a:t>
            </a:r>
            <a:endParaRPr sz="2400">
              <a:solidFill>
                <a:schemeClr val="dk1"/>
              </a:solidFill>
            </a:endParaRPr>
          </a:p>
          <a:p>
            <a:pPr indent="-393065" lvl="0" marL="354965" rtl="0" algn="l">
              <a:lnSpc>
                <a:spcPct val="100000"/>
              </a:lnSpc>
              <a:spcBef>
                <a:spcPts val="380"/>
              </a:spcBef>
              <a:spcAft>
                <a:spcPts val="0"/>
              </a:spcAft>
              <a:buClr>
                <a:schemeClr val="dk1"/>
              </a:buClr>
              <a:buSzPts val="2800"/>
              <a:buChar char="✔"/>
            </a:pPr>
            <a:r>
              <a:rPr b="1" lang="en-US" sz="2400">
                <a:solidFill>
                  <a:schemeClr val="dk1"/>
                </a:solidFill>
              </a:rPr>
              <a:t>Purpose</a:t>
            </a:r>
            <a:endParaRPr sz="2400">
              <a:solidFill>
                <a:schemeClr val="dk1"/>
              </a:solidFill>
            </a:endParaRPr>
          </a:p>
          <a:p>
            <a:pPr indent="-393065" lvl="0" marL="354965" rtl="0" algn="l">
              <a:lnSpc>
                <a:spcPct val="100000"/>
              </a:lnSpc>
              <a:spcBef>
                <a:spcPts val="380"/>
              </a:spcBef>
              <a:spcAft>
                <a:spcPts val="0"/>
              </a:spcAft>
              <a:buClr>
                <a:schemeClr val="dk1"/>
              </a:buClr>
              <a:buSzPts val="2800"/>
              <a:buChar char="✔"/>
            </a:pPr>
            <a:r>
              <a:rPr b="1" lang="en-US" sz="2400">
                <a:solidFill>
                  <a:schemeClr val="dk1"/>
                </a:solidFill>
              </a:rPr>
              <a:t>Service</a:t>
            </a:r>
            <a:endParaRPr sz="2400">
              <a:solidFill>
                <a:schemeClr val="dk1"/>
              </a:solidFill>
            </a:endParaRPr>
          </a:p>
          <a:p>
            <a:pPr indent="-393065" lvl="0" marL="354965" rtl="0" algn="l">
              <a:lnSpc>
                <a:spcPct val="100000"/>
              </a:lnSpc>
              <a:spcBef>
                <a:spcPts val="375"/>
              </a:spcBef>
              <a:spcAft>
                <a:spcPts val="0"/>
              </a:spcAft>
              <a:buClr>
                <a:schemeClr val="dk1"/>
              </a:buClr>
              <a:buSzPts val="2800"/>
              <a:buChar char="✔"/>
            </a:pPr>
            <a:r>
              <a:rPr b="1" lang="en-US" sz="2400">
                <a:solidFill>
                  <a:schemeClr val="dk1"/>
                </a:solidFill>
              </a:rPr>
              <a:t>Diversity</a:t>
            </a:r>
            <a:endParaRPr sz="2400">
              <a:solidFill>
                <a:schemeClr val="dk1"/>
              </a:solidFill>
            </a:endParaRPr>
          </a:p>
          <a:p>
            <a:pPr indent="-393065" lvl="0" marL="354965" rtl="0" algn="l">
              <a:lnSpc>
                <a:spcPct val="100000"/>
              </a:lnSpc>
              <a:spcBef>
                <a:spcPts val="380"/>
              </a:spcBef>
              <a:spcAft>
                <a:spcPts val="0"/>
              </a:spcAft>
              <a:buClr>
                <a:schemeClr val="dk1"/>
              </a:buClr>
              <a:buSzPts val="2800"/>
              <a:buChar char="✔"/>
            </a:pPr>
            <a:r>
              <a:rPr b="1" lang="en-US" sz="2400">
                <a:solidFill>
                  <a:schemeClr val="dk1"/>
                </a:solidFill>
              </a:rPr>
              <a:t>Future Focused</a:t>
            </a:r>
            <a:endParaRPr sz="2400">
              <a:solidFill>
                <a:schemeClr val="dk1"/>
              </a:solidFill>
            </a:endParaRPr>
          </a:p>
          <a:p>
            <a:pPr indent="-393065" lvl="0" marL="354965" rtl="0" algn="l">
              <a:lnSpc>
                <a:spcPct val="100000"/>
              </a:lnSpc>
              <a:spcBef>
                <a:spcPts val="305"/>
              </a:spcBef>
              <a:spcAft>
                <a:spcPts val="0"/>
              </a:spcAft>
              <a:buClr>
                <a:schemeClr val="dk1"/>
              </a:buClr>
              <a:buSzPts val="2800"/>
              <a:buChar char="✔"/>
            </a:pPr>
            <a:r>
              <a:rPr b="1" lang="en-US" sz="2400">
                <a:solidFill>
                  <a:schemeClr val="dk1"/>
                </a:solidFill>
              </a:rPr>
              <a:t>Professional Standards</a:t>
            </a:r>
            <a:endParaRPr sz="2400">
              <a:solidFill>
                <a:schemeClr val="dk1"/>
              </a:solidFill>
            </a:endParaRPr>
          </a:p>
          <a:p>
            <a:pPr indent="-393065" lvl="0" marL="354965" rtl="0" algn="l">
              <a:lnSpc>
                <a:spcPct val="100000"/>
              </a:lnSpc>
              <a:spcBef>
                <a:spcPts val="380"/>
              </a:spcBef>
              <a:spcAft>
                <a:spcPts val="0"/>
              </a:spcAft>
              <a:buClr>
                <a:schemeClr val="dk1"/>
              </a:buClr>
              <a:buSzPts val="2800"/>
              <a:buChar char="✔"/>
            </a:pPr>
            <a:r>
              <a:rPr b="1" lang="en-US" sz="2400">
                <a:solidFill>
                  <a:schemeClr val="dk1"/>
                </a:solidFill>
              </a:rPr>
              <a:t>Relevance</a:t>
            </a:r>
            <a:endParaRPr sz="2400">
              <a:solidFill>
                <a:schemeClr val="dk1"/>
              </a:solidFill>
            </a:endParaRPr>
          </a:p>
        </p:txBody>
      </p:sp>
      <p:pic>
        <p:nvPicPr>
          <p:cNvPr id="184" name="Google Shape;184;p6"/>
          <p:cNvPicPr preferRelativeResize="0"/>
          <p:nvPr/>
        </p:nvPicPr>
        <p:blipFill rotWithShape="1">
          <a:blip r:embed="rId4">
            <a:alphaModFix/>
          </a:blip>
          <a:srcRect b="0" l="0" r="0" t="0"/>
          <a:stretch/>
        </p:blipFill>
        <p:spPr>
          <a:xfrm>
            <a:off x="9878900" y="6076414"/>
            <a:ext cx="2049750" cy="616311"/>
          </a:xfrm>
          <a:prstGeom prst="rect">
            <a:avLst/>
          </a:prstGeom>
          <a:noFill/>
          <a:ln>
            <a:noFill/>
          </a:ln>
        </p:spPr>
      </p:pic>
      <p:pic>
        <p:nvPicPr>
          <p:cNvPr id="185" name="Google Shape;185;p6"/>
          <p:cNvPicPr preferRelativeResize="0"/>
          <p:nvPr/>
        </p:nvPicPr>
        <p:blipFill rotWithShape="1">
          <a:blip r:embed="rId5">
            <a:alphaModFix/>
          </a:blip>
          <a:srcRect b="0" l="0" r="0" t="0"/>
          <a:stretch/>
        </p:blipFill>
        <p:spPr>
          <a:xfrm>
            <a:off x="8888448" y="2368396"/>
            <a:ext cx="2049746" cy="27949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g347858400a8_0_92"/>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191" name="Google Shape;191;g347858400a8_0_92"/>
          <p:cNvPicPr preferRelativeResize="0"/>
          <p:nvPr/>
        </p:nvPicPr>
        <p:blipFill rotWithShape="1">
          <a:blip r:embed="rId3">
            <a:alphaModFix/>
          </a:blip>
          <a:srcRect b="0" l="0" r="0" t="0"/>
          <a:stretch/>
        </p:blipFill>
        <p:spPr>
          <a:xfrm>
            <a:off x="0" y="0"/>
            <a:ext cx="12191999" cy="1503475"/>
          </a:xfrm>
          <a:prstGeom prst="rect">
            <a:avLst/>
          </a:prstGeom>
          <a:noFill/>
          <a:ln>
            <a:noFill/>
          </a:ln>
        </p:spPr>
      </p:pic>
      <p:sp>
        <p:nvSpPr>
          <p:cNvPr id="192" name="Google Shape;192;g347858400a8_0_92"/>
          <p:cNvSpPr/>
          <p:nvPr/>
        </p:nvSpPr>
        <p:spPr>
          <a:xfrm>
            <a:off x="2098775" y="1601425"/>
            <a:ext cx="1126800" cy="68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g347858400a8_0_92"/>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g347858400a8_0_92"/>
          <p:cNvSpPr txBox="1"/>
          <p:nvPr/>
        </p:nvSpPr>
        <p:spPr>
          <a:xfrm>
            <a:off x="1702275" y="431263"/>
            <a:ext cx="9691500" cy="738900"/>
          </a:xfrm>
          <a:prstGeom prst="rect">
            <a:avLst/>
          </a:prstGeom>
          <a:noFill/>
          <a:ln>
            <a:noFill/>
          </a:ln>
        </p:spPr>
        <p:txBody>
          <a:bodyPr anchorCtr="0" anchor="t" bIns="91425" lIns="91425" spcFirstLastPara="1" rIns="91425" wrap="square" tIns="91425">
            <a:spAutoFit/>
          </a:bodyPr>
          <a:lstStyle/>
          <a:p>
            <a:pPr indent="0" lvl="0" marL="685165" rtl="0" algn="l">
              <a:spcBef>
                <a:spcPts val="0"/>
              </a:spcBef>
              <a:spcAft>
                <a:spcPts val="0"/>
              </a:spcAft>
              <a:buNone/>
            </a:pPr>
            <a:r>
              <a:rPr b="1" lang="en-US" sz="3600">
                <a:solidFill>
                  <a:schemeClr val="lt1"/>
                </a:solidFill>
              </a:rPr>
              <a:t>LACOE PROGRAM HIGHLIGHTS </a:t>
            </a:r>
            <a:endParaRPr b="1" sz="3600">
              <a:solidFill>
                <a:schemeClr val="lt1"/>
              </a:solidFill>
            </a:endParaRPr>
          </a:p>
        </p:txBody>
      </p:sp>
      <p:sp>
        <p:nvSpPr>
          <p:cNvPr id="195" name="Google Shape;195;g347858400a8_0_92"/>
          <p:cNvSpPr/>
          <p:nvPr/>
        </p:nvSpPr>
        <p:spPr>
          <a:xfrm>
            <a:off x="3414600" y="1729500"/>
            <a:ext cx="5040000" cy="398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6" name="Google Shape;196;g347858400a8_0_92"/>
          <p:cNvSpPr/>
          <p:nvPr/>
        </p:nvSpPr>
        <p:spPr>
          <a:xfrm>
            <a:off x="9960975" y="5850950"/>
            <a:ext cx="997500" cy="5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7" name="Google Shape;197;g347858400a8_0_92"/>
          <p:cNvPicPr preferRelativeResize="0"/>
          <p:nvPr/>
        </p:nvPicPr>
        <p:blipFill rotWithShape="1">
          <a:blip r:embed="rId4">
            <a:alphaModFix/>
          </a:blip>
          <a:srcRect b="0" l="0" r="0" t="0"/>
          <a:stretch/>
        </p:blipFill>
        <p:spPr>
          <a:xfrm>
            <a:off x="9819353" y="6110675"/>
            <a:ext cx="2077371" cy="624600"/>
          </a:xfrm>
          <a:prstGeom prst="rect">
            <a:avLst/>
          </a:prstGeom>
          <a:noFill/>
          <a:ln>
            <a:noFill/>
          </a:ln>
        </p:spPr>
      </p:pic>
      <p:sp>
        <p:nvSpPr>
          <p:cNvPr id="198" name="Google Shape;198;g347858400a8_0_92"/>
          <p:cNvSpPr txBox="1"/>
          <p:nvPr/>
        </p:nvSpPr>
        <p:spPr>
          <a:xfrm>
            <a:off x="0" y="1503475"/>
            <a:ext cx="9716700" cy="5078700"/>
          </a:xfrm>
          <a:prstGeom prst="rect">
            <a:avLst/>
          </a:prstGeom>
          <a:noFill/>
          <a:ln>
            <a:noFill/>
          </a:ln>
        </p:spPr>
        <p:txBody>
          <a:bodyPr anchorCtr="0" anchor="t" bIns="91425" lIns="91425" spcFirstLastPara="1" rIns="91425" wrap="square" tIns="91425">
            <a:spAutoFit/>
          </a:bodyPr>
          <a:lstStyle/>
          <a:p>
            <a:pPr indent="-349250" lvl="0" marL="457200" marR="254000" rtl="0" algn="l">
              <a:lnSpc>
                <a:spcPct val="111612"/>
              </a:lnSpc>
              <a:spcBef>
                <a:spcPts val="0"/>
              </a:spcBef>
              <a:spcAft>
                <a:spcPts val="0"/>
              </a:spcAft>
              <a:buClr>
                <a:schemeClr val="dk1"/>
              </a:buClr>
              <a:buSzPts val="1900"/>
              <a:buChar char="•"/>
            </a:pPr>
            <a:r>
              <a:rPr b="1" lang="en-US" sz="1900">
                <a:solidFill>
                  <a:schemeClr val="dk1"/>
                </a:solidFill>
              </a:rPr>
              <a:t>A C</a:t>
            </a:r>
            <a:r>
              <a:rPr b="1" lang="en-US" sz="2000">
                <a:solidFill>
                  <a:schemeClr val="dk1"/>
                </a:solidFill>
              </a:rPr>
              <a:t>ustomized Induction Plan includes three job embedded goals per year and an individualized  professional learning plan. </a:t>
            </a:r>
            <a:endParaRPr b="1" sz="2000">
              <a:solidFill>
                <a:schemeClr val="dk1"/>
              </a:solidFill>
            </a:endParaRPr>
          </a:p>
          <a:p>
            <a:pPr indent="0" lvl="0" marL="457200" marR="254000" rtl="0" algn="l">
              <a:lnSpc>
                <a:spcPct val="111612"/>
              </a:lnSpc>
              <a:spcBef>
                <a:spcPts val="0"/>
              </a:spcBef>
              <a:spcAft>
                <a:spcPts val="0"/>
              </a:spcAft>
              <a:buNone/>
            </a:pPr>
            <a:r>
              <a:t/>
            </a:r>
            <a:endParaRPr b="1" sz="2000">
              <a:solidFill>
                <a:schemeClr val="dk1"/>
              </a:solidFill>
            </a:endParaRPr>
          </a:p>
          <a:p>
            <a:pPr indent="-355600" lvl="0" marL="457200" marR="140335" rtl="0" algn="l">
              <a:lnSpc>
                <a:spcPct val="111612"/>
              </a:lnSpc>
              <a:spcBef>
                <a:spcPts val="0"/>
              </a:spcBef>
              <a:spcAft>
                <a:spcPts val="0"/>
              </a:spcAft>
              <a:buClr>
                <a:schemeClr val="dk1"/>
              </a:buClr>
              <a:buSzPts val="2000"/>
              <a:buChar char="•"/>
            </a:pPr>
            <a:r>
              <a:rPr b="1" lang="en-US" sz="2000">
                <a:solidFill>
                  <a:schemeClr val="dk1"/>
                </a:solidFill>
              </a:rPr>
              <a:t>Online seminars, in person trainings, virtual trainings, and optional </a:t>
            </a:r>
            <a:endParaRPr b="1" sz="2000">
              <a:solidFill>
                <a:schemeClr val="dk1"/>
              </a:solidFill>
            </a:endParaRPr>
          </a:p>
          <a:p>
            <a:pPr indent="0" lvl="0" marL="457200" marR="140335" rtl="0" algn="l">
              <a:lnSpc>
                <a:spcPct val="111612"/>
              </a:lnSpc>
              <a:spcBef>
                <a:spcPts val="0"/>
              </a:spcBef>
              <a:spcAft>
                <a:spcPts val="0"/>
              </a:spcAft>
              <a:buNone/>
            </a:pPr>
            <a:r>
              <a:rPr b="1" lang="en-US" sz="2000">
                <a:solidFill>
                  <a:schemeClr val="dk1"/>
                </a:solidFill>
              </a:rPr>
              <a:t>safety academy have real life implications for California Professional Standards for Education Leaders (CPSEL).</a:t>
            </a:r>
            <a:endParaRPr b="1" sz="2000">
              <a:solidFill>
                <a:schemeClr val="dk1"/>
              </a:solidFill>
            </a:endParaRPr>
          </a:p>
          <a:p>
            <a:pPr indent="0" lvl="0" marL="457200" rtl="0" algn="l">
              <a:spcBef>
                <a:spcPts val="1210"/>
              </a:spcBef>
              <a:spcAft>
                <a:spcPts val="0"/>
              </a:spcAft>
              <a:buNone/>
            </a:pPr>
            <a:r>
              <a:t/>
            </a:r>
            <a:endParaRPr b="1" sz="2000">
              <a:solidFill>
                <a:schemeClr val="dk1"/>
              </a:solidFill>
            </a:endParaRPr>
          </a:p>
          <a:p>
            <a:pPr indent="-355600" lvl="0" marL="457200" marR="6985" rtl="0" algn="l">
              <a:lnSpc>
                <a:spcPct val="111612"/>
              </a:lnSpc>
              <a:spcBef>
                <a:spcPts val="0"/>
              </a:spcBef>
              <a:spcAft>
                <a:spcPts val="0"/>
              </a:spcAft>
              <a:buClr>
                <a:schemeClr val="dk1"/>
              </a:buClr>
              <a:buSzPts val="2000"/>
              <a:buChar char="•"/>
            </a:pPr>
            <a:r>
              <a:rPr b="1" lang="en-US" sz="2000">
                <a:solidFill>
                  <a:schemeClr val="dk1"/>
                </a:solidFill>
              </a:rPr>
              <a:t>Forty hours of one-on-one, job-embedded Leadership Coaching to </a:t>
            </a:r>
            <a:endParaRPr b="1" sz="2000">
              <a:solidFill>
                <a:schemeClr val="dk1"/>
              </a:solidFill>
            </a:endParaRPr>
          </a:p>
          <a:p>
            <a:pPr indent="0" lvl="0" marL="457200" marR="6985" rtl="0" algn="l">
              <a:lnSpc>
                <a:spcPct val="111612"/>
              </a:lnSpc>
              <a:spcBef>
                <a:spcPts val="0"/>
              </a:spcBef>
              <a:spcAft>
                <a:spcPts val="0"/>
              </a:spcAft>
              <a:buNone/>
            </a:pPr>
            <a:r>
              <a:rPr b="1" lang="en-US" sz="2000">
                <a:solidFill>
                  <a:schemeClr val="dk1"/>
                </a:solidFill>
              </a:rPr>
              <a:t>support "administrative" daily responsibilities.</a:t>
            </a:r>
            <a:endParaRPr b="1" sz="2000">
              <a:solidFill>
                <a:schemeClr val="dk1"/>
              </a:solidFill>
            </a:endParaRPr>
          </a:p>
          <a:p>
            <a:pPr indent="0" lvl="0" marL="457200" marR="6985" rtl="0" algn="l">
              <a:lnSpc>
                <a:spcPct val="111612"/>
              </a:lnSpc>
              <a:spcBef>
                <a:spcPts val="0"/>
              </a:spcBef>
              <a:spcAft>
                <a:spcPts val="0"/>
              </a:spcAft>
              <a:buNone/>
            </a:pPr>
            <a:r>
              <a:t/>
            </a:r>
            <a:endParaRPr b="1" sz="2000">
              <a:solidFill>
                <a:schemeClr val="dk1"/>
              </a:solidFill>
            </a:endParaRPr>
          </a:p>
          <a:p>
            <a:pPr indent="-355600" lvl="0" marL="457200" marR="6985" rtl="0" algn="l">
              <a:lnSpc>
                <a:spcPct val="111612"/>
              </a:lnSpc>
              <a:spcBef>
                <a:spcPts val="0"/>
              </a:spcBef>
              <a:spcAft>
                <a:spcPts val="0"/>
              </a:spcAft>
              <a:buClr>
                <a:schemeClr val="dk1"/>
              </a:buClr>
              <a:buSzPts val="2000"/>
              <a:buChar char="•"/>
            </a:pPr>
            <a:r>
              <a:rPr b="1" lang="en-US" sz="2000">
                <a:solidFill>
                  <a:schemeClr val="dk1"/>
                </a:solidFill>
              </a:rPr>
              <a:t>Learning Management System, provides a secure online environment for electronic portfolios and assessments.</a:t>
            </a:r>
            <a:endParaRPr b="1" sz="2000">
              <a:solidFill>
                <a:schemeClr val="dk1"/>
              </a:solidFill>
            </a:endParaRPr>
          </a:p>
          <a:p>
            <a:pPr indent="0" lvl="0" marL="914400" marR="5080" rtl="0" algn="l">
              <a:lnSpc>
                <a:spcPct val="111612"/>
              </a:lnSpc>
              <a:spcBef>
                <a:spcPts val="0"/>
              </a:spcBef>
              <a:spcAft>
                <a:spcPts val="0"/>
              </a:spcAft>
              <a:buNone/>
            </a:pPr>
            <a:r>
              <a:t/>
            </a:r>
            <a:endParaRPr b="1" sz="2000">
              <a:solidFill>
                <a:schemeClr val="dk1"/>
              </a:solidFill>
            </a:endParaRPr>
          </a:p>
          <a:p>
            <a:pPr indent="-355600" lvl="0" marL="457200" marR="6985" rtl="0" algn="l">
              <a:lnSpc>
                <a:spcPct val="111612"/>
              </a:lnSpc>
              <a:spcBef>
                <a:spcPts val="0"/>
              </a:spcBef>
              <a:spcAft>
                <a:spcPts val="0"/>
              </a:spcAft>
              <a:buClr>
                <a:schemeClr val="dk1"/>
              </a:buClr>
              <a:buSzPts val="2000"/>
              <a:buChar char="•"/>
            </a:pPr>
            <a:r>
              <a:rPr b="1" lang="en-US" sz="2000">
                <a:solidFill>
                  <a:schemeClr val="dk1"/>
                </a:solidFill>
              </a:rPr>
              <a:t>A final in-person Culmination Celebration with end of year activities.</a:t>
            </a:r>
            <a:endParaRPr sz="1600"/>
          </a:p>
        </p:txBody>
      </p:sp>
      <p:pic>
        <p:nvPicPr>
          <p:cNvPr id="199" name="Google Shape;199;g347858400a8_0_92"/>
          <p:cNvPicPr preferRelativeResize="0"/>
          <p:nvPr/>
        </p:nvPicPr>
        <p:blipFill rotWithShape="1">
          <a:blip r:embed="rId5">
            <a:alphaModFix/>
          </a:blip>
          <a:srcRect b="0" l="0" r="0" t="0"/>
          <a:stretch/>
        </p:blipFill>
        <p:spPr>
          <a:xfrm>
            <a:off x="9175448" y="2411837"/>
            <a:ext cx="2598802" cy="21989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sp>
        <p:nvSpPr>
          <p:cNvPr id="204" name="Google Shape;204;g347858400a8_0_34"/>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05" name="Google Shape;205;g347858400a8_0_34"/>
          <p:cNvPicPr preferRelativeResize="0"/>
          <p:nvPr/>
        </p:nvPicPr>
        <p:blipFill rotWithShape="1">
          <a:blip r:embed="rId3">
            <a:alphaModFix/>
          </a:blip>
          <a:srcRect b="0" l="0" r="0" t="0"/>
          <a:stretch/>
        </p:blipFill>
        <p:spPr>
          <a:xfrm>
            <a:off x="0" y="0"/>
            <a:ext cx="12191999" cy="1454476"/>
          </a:xfrm>
          <a:prstGeom prst="rect">
            <a:avLst/>
          </a:prstGeom>
          <a:noFill/>
          <a:ln>
            <a:noFill/>
          </a:ln>
        </p:spPr>
      </p:pic>
      <p:pic>
        <p:nvPicPr>
          <p:cNvPr id="206" name="Google Shape;206;g347858400a8_0_34"/>
          <p:cNvPicPr preferRelativeResize="0"/>
          <p:nvPr/>
        </p:nvPicPr>
        <p:blipFill rotWithShape="1">
          <a:blip r:embed="rId4">
            <a:alphaModFix/>
          </a:blip>
          <a:srcRect b="0" l="0" r="0" t="0"/>
          <a:stretch/>
        </p:blipFill>
        <p:spPr>
          <a:xfrm>
            <a:off x="1593000" y="1503475"/>
            <a:ext cx="8697300" cy="4981900"/>
          </a:xfrm>
          <a:prstGeom prst="rect">
            <a:avLst/>
          </a:prstGeom>
          <a:noFill/>
          <a:ln>
            <a:noFill/>
          </a:ln>
        </p:spPr>
      </p:pic>
      <p:sp>
        <p:nvSpPr>
          <p:cNvPr id="207" name="Google Shape;207;g347858400a8_0_34"/>
          <p:cNvSpPr/>
          <p:nvPr/>
        </p:nvSpPr>
        <p:spPr>
          <a:xfrm>
            <a:off x="1780350" y="1467175"/>
            <a:ext cx="1445400" cy="73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g347858400a8_0_34"/>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g347858400a8_0_34"/>
          <p:cNvSpPr txBox="1"/>
          <p:nvPr/>
        </p:nvSpPr>
        <p:spPr>
          <a:xfrm>
            <a:off x="1714525" y="357763"/>
            <a:ext cx="9691500" cy="1293000"/>
          </a:xfrm>
          <a:prstGeom prst="rect">
            <a:avLst/>
          </a:prstGeom>
          <a:noFill/>
          <a:ln>
            <a:noFill/>
          </a:ln>
        </p:spPr>
        <p:txBody>
          <a:bodyPr anchorCtr="0" anchor="t" bIns="91425" lIns="91425" spcFirstLastPara="1" rIns="91425" wrap="square" tIns="91425">
            <a:spAutoFit/>
          </a:bodyPr>
          <a:lstStyle/>
          <a:p>
            <a:pPr indent="0" lvl="0" marL="685165" rtl="0" algn="l">
              <a:spcBef>
                <a:spcPts val="0"/>
              </a:spcBef>
              <a:spcAft>
                <a:spcPts val="0"/>
              </a:spcAft>
              <a:buNone/>
            </a:pPr>
            <a:r>
              <a:rPr b="1" lang="en-US" sz="3600">
                <a:solidFill>
                  <a:schemeClr val="lt1"/>
                </a:solidFill>
              </a:rPr>
              <a:t>CASC: </a:t>
            </a:r>
            <a:r>
              <a:rPr b="1" lang="en-US" sz="3600">
                <a:solidFill>
                  <a:schemeClr val="lt1"/>
                </a:solidFill>
              </a:rPr>
              <a:t>Two Year Program Overview</a:t>
            </a:r>
            <a:endParaRPr sz="3600">
              <a:solidFill>
                <a:schemeClr val="dk1"/>
              </a:solidFill>
            </a:endParaRPr>
          </a:p>
          <a:p>
            <a:pPr indent="0" lvl="0" marL="685165" rtl="0" algn="l">
              <a:spcBef>
                <a:spcPts val="0"/>
              </a:spcBef>
              <a:spcAft>
                <a:spcPts val="0"/>
              </a:spcAft>
              <a:buNone/>
            </a:pPr>
            <a:r>
              <a:t/>
            </a:r>
            <a:endParaRPr b="1" sz="3600">
              <a:solidFill>
                <a:schemeClr val="lt1"/>
              </a:solidFill>
            </a:endParaRPr>
          </a:p>
        </p:txBody>
      </p:sp>
      <p:sp>
        <p:nvSpPr>
          <p:cNvPr id="210" name="Google Shape;210;g347858400a8_0_34"/>
          <p:cNvSpPr/>
          <p:nvPr/>
        </p:nvSpPr>
        <p:spPr>
          <a:xfrm>
            <a:off x="3225750" y="1601425"/>
            <a:ext cx="5229000" cy="46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g347858400a8_0_34"/>
          <p:cNvSpPr/>
          <p:nvPr/>
        </p:nvSpPr>
        <p:spPr>
          <a:xfrm>
            <a:off x="9960975" y="5850950"/>
            <a:ext cx="997500" cy="53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2" name="Google Shape;212;g347858400a8_0_34"/>
          <p:cNvPicPr preferRelativeResize="0"/>
          <p:nvPr/>
        </p:nvPicPr>
        <p:blipFill rotWithShape="1">
          <a:blip r:embed="rId5">
            <a:alphaModFix/>
          </a:blip>
          <a:srcRect b="0" l="0" r="0" t="0"/>
          <a:stretch/>
        </p:blipFill>
        <p:spPr>
          <a:xfrm>
            <a:off x="9917328" y="6083675"/>
            <a:ext cx="2077371" cy="624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6" name="Shape 216"/>
        <p:cNvGrpSpPr/>
        <p:nvPr/>
      </p:nvGrpSpPr>
      <p:grpSpPr>
        <a:xfrm>
          <a:off x="0" y="0"/>
          <a:ext cx="0" cy="0"/>
          <a:chOff x="0" y="0"/>
          <a:chExt cx="0" cy="0"/>
        </a:xfrm>
      </p:grpSpPr>
      <p:sp>
        <p:nvSpPr>
          <p:cNvPr id="217" name="Google Shape;217;g347c2b87164_0_46"/>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18" name="Google Shape;218;g347c2b87164_0_46"/>
          <p:cNvPicPr preferRelativeResize="0"/>
          <p:nvPr/>
        </p:nvPicPr>
        <p:blipFill rotWithShape="1">
          <a:blip r:embed="rId3">
            <a:alphaModFix/>
          </a:blip>
          <a:srcRect b="0" l="0" r="0" t="0"/>
          <a:stretch/>
        </p:blipFill>
        <p:spPr>
          <a:xfrm>
            <a:off x="-12" y="5308838"/>
            <a:ext cx="12191999" cy="1601424"/>
          </a:xfrm>
          <a:prstGeom prst="rect">
            <a:avLst/>
          </a:prstGeom>
          <a:noFill/>
          <a:ln>
            <a:noFill/>
          </a:ln>
        </p:spPr>
      </p:pic>
      <p:sp>
        <p:nvSpPr>
          <p:cNvPr id="219" name="Google Shape;219;g347c2b87164_0_46"/>
          <p:cNvSpPr txBox="1"/>
          <p:nvPr/>
        </p:nvSpPr>
        <p:spPr>
          <a:xfrm>
            <a:off x="361225" y="374575"/>
            <a:ext cx="1190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CANVAS LEARNING MANAGEMENT SYSTEM (LMS)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sp>
        <p:nvSpPr>
          <p:cNvPr id="220" name="Google Shape;220;g347c2b87164_0_46"/>
          <p:cNvSpPr txBox="1"/>
          <p:nvPr/>
        </p:nvSpPr>
        <p:spPr>
          <a:xfrm>
            <a:off x="1232250" y="2053250"/>
            <a:ext cx="9967200" cy="615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500"/>
              </a:spcBef>
              <a:spcAft>
                <a:spcPts val="0"/>
              </a:spcAft>
              <a:buClr>
                <a:schemeClr val="dk1"/>
              </a:buClr>
              <a:buSzPts val="1100"/>
              <a:buFont typeface="Arial"/>
              <a:buNone/>
            </a:pPr>
            <a:r>
              <a:rPr b="1" lang="en-US" sz="2800">
                <a:solidFill>
                  <a:schemeClr val="dk1"/>
                </a:solidFill>
              </a:rPr>
              <a:t>        </a:t>
            </a:r>
            <a:r>
              <a:rPr b="1" lang="en-US" sz="2800">
                <a:solidFill>
                  <a:srgbClr val="3366CC"/>
                </a:solidFill>
              </a:rPr>
              <a:t>  </a:t>
            </a:r>
            <a:endParaRPr sz="2000">
              <a:solidFill>
                <a:schemeClr val="dk1"/>
              </a:solidFill>
            </a:endParaRPr>
          </a:p>
        </p:txBody>
      </p:sp>
      <p:sp>
        <p:nvSpPr>
          <p:cNvPr id="221" name="Google Shape;221;g347c2b87164_0_46"/>
          <p:cNvSpPr txBox="1"/>
          <p:nvPr/>
        </p:nvSpPr>
        <p:spPr>
          <a:xfrm>
            <a:off x="107650" y="5463050"/>
            <a:ext cx="12381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PROFESSIONAL LEARNING COMPONENT, ASSESSMENT CYCLE, AND LEADERSHIP COACHING</a:t>
            </a:r>
            <a:endParaRPr b="1" sz="3600">
              <a:solidFill>
                <a:schemeClr val="lt1"/>
              </a:solidFill>
            </a:endParaRPr>
          </a:p>
        </p:txBody>
      </p:sp>
      <p:pic>
        <p:nvPicPr>
          <p:cNvPr id="222" name="Google Shape;222;g347c2b87164_0_46"/>
          <p:cNvPicPr preferRelativeResize="0"/>
          <p:nvPr/>
        </p:nvPicPr>
        <p:blipFill>
          <a:blip r:embed="rId4">
            <a:alphaModFix/>
          </a:blip>
          <a:stretch>
            <a:fillRect/>
          </a:stretch>
        </p:blipFill>
        <p:spPr>
          <a:xfrm>
            <a:off x="1347400" y="1246875"/>
            <a:ext cx="9762550" cy="313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6" name="Shape 226"/>
        <p:cNvGrpSpPr/>
        <p:nvPr/>
      </p:nvGrpSpPr>
      <p:grpSpPr>
        <a:xfrm>
          <a:off x="0" y="0"/>
          <a:ext cx="0" cy="0"/>
          <a:chOff x="0" y="0"/>
          <a:chExt cx="0" cy="0"/>
        </a:xfrm>
      </p:grpSpPr>
      <p:sp>
        <p:nvSpPr>
          <p:cNvPr id="227" name="Google Shape;227;g347858400a8_0_59"/>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28" name="Google Shape;228;g347858400a8_0_59"/>
          <p:cNvPicPr preferRelativeResize="0"/>
          <p:nvPr/>
        </p:nvPicPr>
        <p:blipFill rotWithShape="1">
          <a:blip r:embed="rId3">
            <a:alphaModFix/>
          </a:blip>
          <a:srcRect b="0" l="0" r="0" t="0"/>
          <a:stretch/>
        </p:blipFill>
        <p:spPr>
          <a:xfrm>
            <a:off x="0" y="0"/>
            <a:ext cx="12191999" cy="1601424"/>
          </a:xfrm>
          <a:prstGeom prst="rect">
            <a:avLst/>
          </a:prstGeom>
          <a:noFill/>
          <a:ln>
            <a:noFill/>
          </a:ln>
        </p:spPr>
      </p:pic>
      <p:sp>
        <p:nvSpPr>
          <p:cNvPr id="229" name="Google Shape;229;g347858400a8_0_59"/>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g347858400a8_0_59"/>
          <p:cNvSpPr txBox="1"/>
          <p:nvPr/>
        </p:nvSpPr>
        <p:spPr>
          <a:xfrm>
            <a:off x="1983950" y="431250"/>
            <a:ext cx="9691500" cy="738900"/>
          </a:xfrm>
          <a:prstGeom prst="rect">
            <a:avLst/>
          </a:prstGeom>
          <a:noFill/>
          <a:ln>
            <a:noFill/>
          </a:ln>
        </p:spPr>
        <p:txBody>
          <a:bodyPr anchorCtr="0" anchor="t" bIns="91425" lIns="91425" spcFirstLastPara="1" rIns="91425" wrap="square" tIns="91425">
            <a:spAutoFit/>
          </a:bodyPr>
          <a:lstStyle/>
          <a:p>
            <a:pPr indent="0" lvl="0" marL="685165" rtl="0" algn="l">
              <a:spcBef>
                <a:spcPts val="0"/>
              </a:spcBef>
              <a:spcAft>
                <a:spcPts val="0"/>
              </a:spcAft>
              <a:buNone/>
            </a:pPr>
            <a:r>
              <a:rPr b="1" lang="en-US" sz="3600">
                <a:solidFill>
                  <a:schemeClr val="lt1"/>
                </a:solidFill>
              </a:rPr>
              <a:t>CASC: Professional Learning</a:t>
            </a:r>
            <a:endParaRPr b="1" sz="3600">
              <a:solidFill>
                <a:schemeClr val="lt1"/>
              </a:solidFill>
            </a:endParaRPr>
          </a:p>
        </p:txBody>
      </p:sp>
      <p:pic>
        <p:nvPicPr>
          <p:cNvPr id="231" name="Google Shape;231;g347858400a8_0_59"/>
          <p:cNvPicPr preferRelativeResize="0"/>
          <p:nvPr/>
        </p:nvPicPr>
        <p:blipFill rotWithShape="1">
          <a:blip r:embed="rId4">
            <a:alphaModFix/>
          </a:blip>
          <a:srcRect b="0" l="0" r="0" t="0"/>
          <a:stretch/>
        </p:blipFill>
        <p:spPr>
          <a:xfrm>
            <a:off x="1292675" y="1760650"/>
            <a:ext cx="9324976" cy="4801075"/>
          </a:xfrm>
          <a:prstGeom prst="rect">
            <a:avLst/>
          </a:prstGeom>
          <a:noFill/>
          <a:ln>
            <a:noFill/>
          </a:ln>
        </p:spPr>
      </p:pic>
      <p:sp>
        <p:nvSpPr>
          <p:cNvPr id="232" name="Google Shape;232;g347858400a8_0_59"/>
          <p:cNvSpPr/>
          <p:nvPr/>
        </p:nvSpPr>
        <p:spPr>
          <a:xfrm>
            <a:off x="1292675" y="1650425"/>
            <a:ext cx="1418400" cy="62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g347858400a8_0_59"/>
          <p:cNvSpPr/>
          <p:nvPr/>
        </p:nvSpPr>
        <p:spPr>
          <a:xfrm>
            <a:off x="10352825" y="6169925"/>
            <a:ext cx="453000" cy="391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34" name="Google Shape;234;g347858400a8_0_59"/>
          <p:cNvPicPr preferRelativeResize="0"/>
          <p:nvPr/>
        </p:nvPicPr>
        <p:blipFill rotWithShape="1">
          <a:blip r:embed="rId5">
            <a:alphaModFix/>
          </a:blip>
          <a:srcRect b="0" l="0" r="0" t="0"/>
          <a:stretch/>
        </p:blipFill>
        <p:spPr>
          <a:xfrm>
            <a:off x="9843853" y="6053525"/>
            <a:ext cx="2077371" cy="62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8" name="Shape 238"/>
        <p:cNvGrpSpPr/>
        <p:nvPr/>
      </p:nvGrpSpPr>
      <p:grpSpPr>
        <a:xfrm>
          <a:off x="0" y="0"/>
          <a:ext cx="0" cy="0"/>
          <a:chOff x="0" y="0"/>
          <a:chExt cx="0" cy="0"/>
        </a:xfrm>
      </p:grpSpPr>
      <p:sp>
        <p:nvSpPr>
          <p:cNvPr id="239" name="Google Shape;239;g347858400a8_0_80"/>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40" name="Google Shape;240;g347858400a8_0_80"/>
          <p:cNvPicPr preferRelativeResize="0"/>
          <p:nvPr/>
        </p:nvPicPr>
        <p:blipFill rotWithShape="1">
          <a:blip r:embed="rId3">
            <a:alphaModFix/>
          </a:blip>
          <a:srcRect b="0" l="0" r="0" t="0"/>
          <a:stretch/>
        </p:blipFill>
        <p:spPr>
          <a:xfrm>
            <a:off x="0" y="0"/>
            <a:ext cx="12191999" cy="1601424"/>
          </a:xfrm>
          <a:prstGeom prst="rect">
            <a:avLst/>
          </a:prstGeom>
          <a:noFill/>
          <a:ln>
            <a:noFill/>
          </a:ln>
        </p:spPr>
      </p:pic>
      <p:sp>
        <p:nvSpPr>
          <p:cNvPr id="241" name="Google Shape;241;g347858400a8_0_80"/>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g347858400a8_0_80"/>
          <p:cNvSpPr txBox="1"/>
          <p:nvPr/>
        </p:nvSpPr>
        <p:spPr>
          <a:xfrm>
            <a:off x="2061125" y="431250"/>
            <a:ext cx="9691500" cy="1293000"/>
          </a:xfrm>
          <a:prstGeom prst="rect">
            <a:avLst/>
          </a:prstGeom>
          <a:noFill/>
          <a:ln>
            <a:noFill/>
          </a:ln>
        </p:spPr>
        <p:txBody>
          <a:bodyPr anchorCtr="0" anchor="t" bIns="91425" lIns="91425" spcFirstLastPara="1" rIns="91425" wrap="square" tIns="91425">
            <a:spAutoFit/>
          </a:bodyPr>
          <a:lstStyle/>
          <a:p>
            <a:pPr indent="0" lvl="0" marL="685165" rtl="0" algn="l">
              <a:spcBef>
                <a:spcPts val="0"/>
              </a:spcBef>
              <a:spcAft>
                <a:spcPts val="0"/>
              </a:spcAft>
              <a:buNone/>
            </a:pPr>
            <a:r>
              <a:rPr b="1" lang="en-US" sz="3600">
                <a:solidFill>
                  <a:schemeClr val="lt1"/>
                </a:solidFill>
              </a:rPr>
              <a:t>CASC: </a:t>
            </a:r>
            <a:r>
              <a:rPr b="1" lang="en-US" sz="3600">
                <a:solidFill>
                  <a:schemeClr val="lt1"/>
                </a:solidFill>
              </a:rPr>
              <a:t>ASSESSMENT</a:t>
            </a:r>
            <a:r>
              <a:rPr b="1" lang="en-US" sz="3600">
                <a:solidFill>
                  <a:schemeClr val="lt1"/>
                </a:solidFill>
              </a:rPr>
              <a:t> CYCLE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pic>
        <p:nvPicPr>
          <p:cNvPr id="243" name="Google Shape;243;g347858400a8_0_80"/>
          <p:cNvPicPr preferRelativeResize="0"/>
          <p:nvPr/>
        </p:nvPicPr>
        <p:blipFill rotWithShape="1">
          <a:blip r:embed="rId4">
            <a:alphaModFix/>
          </a:blip>
          <a:srcRect b="0" l="0" r="0" t="0"/>
          <a:stretch/>
        </p:blipFill>
        <p:spPr>
          <a:xfrm>
            <a:off x="2496987" y="1724250"/>
            <a:ext cx="8692775" cy="5262051"/>
          </a:xfrm>
          <a:prstGeom prst="rect">
            <a:avLst/>
          </a:prstGeom>
          <a:noFill/>
          <a:ln>
            <a:noFill/>
          </a:ln>
        </p:spPr>
      </p:pic>
      <p:pic>
        <p:nvPicPr>
          <p:cNvPr id="244" name="Google Shape;244;g347858400a8_0_80"/>
          <p:cNvPicPr preferRelativeResize="0"/>
          <p:nvPr/>
        </p:nvPicPr>
        <p:blipFill rotWithShape="1">
          <a:blip r:embed="rId5">
            <a:alphaModFix/>
          </a:blip>
          <a:srcRect b="0" l="0" r="0" t="0"/>
          <a:stretch/>
        </p:blipFill>
        <p:spPr>
          <a:xfrm>
            <a:off x="9745878" y="6139250"/>
            <a:ext cx="2077371" cy="624600"/>
          </a:xfrm>
          <a:prstGeom prst="rect">
            <a:avLst/>
          </a:prstGeom>
          <a:noFill/>
          <a:ln>
            <a:noFill/>
          </a:ln>
        </p:spPr>
      </p:pic>
      <p:sp>
        <p:nvSpPr>
          <p:cNvPr id="245" name="Google Shape;245;g347858400a8_0_80"/>
          <p:cNvSpPr/>
          <p:nvPr/>
        </p:nvSpPr>
        <p:spPr>
          <a:xfrm>
            <a:off x="5658525" y="5734000"/>
            <a:ext cx="1079400" cy="2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g347858400a8_0_80"/>
          <p:cNvSpPr txBox="1"/>
          <p:nvPr/>
        </p:nvSpPr>
        <p:spPr>
          <a:xfrm>
            <a:off x="5528825" y="5668900"/>
            <a:ext cx="147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rPr>
              <a:t>SMARTIE Goals</a:t>
            </a:r>
            <a:endParaRPr b="1"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0" name="Shape 250"/>
        <p:cNvGrpSpPr/>
        <p:nvPr/>
      </p:nvGrpSpPr>
      <p:grpSpPr>
        <a:xfrm>
          <a:off x="0" y="0"/>
          <a:ext cx="0" cy="0"/>
          <a:chOff x="0" y="0"/>
          <a:chExt cx="0" cy="0"/>
        </a:xfrm>
      </p:grpSpPr>
      <p:sp>
        <p:nvSpPr>
          <p:cNvPr id="251" name="Google Shape;251;g347c2b87164_1_19"/>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52" name="Google Shape;252;g347c2b87164_1_19"/>
          <p:cNvPicPr preferRelativeResize="0"/>
          <p:nvPr/>
        </p:nvPicPr>
        <p:blipFill rotWithShape="1">
          <a:blip r:embed="rId3">
            <a:alphaModFix/>
          </a:blip>
          <a:srcRect b="0" l="0" r="0" t="0"/>
          <a:stretch/>
        </p:blipFill>
        <p:spPr>
          <a:xfrm>
            <a:off x="0" y="0"/>
            <a:ext cx="12191999" cy="1601424"/>
          </a:xfrm>
          <a:prstGeom prst="rect">
            <a:avLst/>
          </a:prstGeom>
          <a:noFill/>
          <a:ln>
            <a:noFill/>
          </a:ln>
        </p:spPr>
      </p:pic>
      <p:sp>
        <p:nvSpPr>
          <p:cNvPr id="253" name="Google Shape;253;g347c2b87164_1_19"/>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g347c2b87164_1_19"/>
          <p:cNvSpPr txBox="1"/>
          <p:nvPr/>
        </p:nvSpPr>
        <p:spPr>
          <a:xfrm>
            <a:off x="361225" y="374575"/>
            <a:ext cx="1190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CANVAS LEARNING MANAGEMENT SYSTEM (LMS)</a:t>
            </a:r>
            <a:r>
              <a:rPr b="1" lang="en-US" sz="3600">
                <a:solidFill>
                  <a:schemeClr val="lt1"/>
                </a:solidFill>
              </a:rPr>
              <a:t>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pic>
        <p:nvPicPr>
          <p:cNvPr id="255" name="Google Shape;255;g347c2b87164_1_19"/>
          <p:cNvPicPr preferRelativeResize="0"/>
          <p:nvPr/>
        </p:nvPicPr>
        <p:blipFill rotWithShape="1">
          <a:blip r:embed="rId4">
            <a:alphaModFix/>
          </a:blip>
          <a:srcRect b="0" l="0" r="0" t="0"/>
          <a:stretch/>
        </p:blipFill>
        <p:spPr>
          <a:xfrm>
            <a:off x="9745878" y="6139250"/>
            <a:ext cx="2077371" cy="624600"/>
          </a:xfrm>
          <a:prstGeom prst="rect">
            <a:avLst/>
          </a:prstGeom>
          <a:noFill/>
          <a:ln>
            <a:noFill/>
          </a:ln>
        </p:spPr>
      </p:pic>
      <p:sp>
        <p:nvSpPr>
          <p:cNvPr id="256" name="Google Shape;256;g347c2b87164_1_19"/>
          <p:cNvSpPr txBox="1"/>
          <p:nvPr/>
        </p:nvSpPr>
        <p:spPr>
          <a:xfrm>
            <a:off x="1232250" y="2053250"/>
            <a:ext cx="9967200" cy="3747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500"/>
              </a:spcBef>
              <a:spcAft>
                <a:spcPts val="0"/>
              </a:spcAft>
              <a:buClr>
                <a:schemeClr val="dk1"/>
              </a:buClr>
              <a:buSzPts val="1100"/>
              <a:buFont typeface="Arial"/>
              <a:buNone/>
            </a:pPr>
            <a:r>
              <a:rPr b="1" lang="en-US" sz="2800">
                <a:solidFill>
                  <a:schemeClr val="dk1"/>
                </a:solidFill>
              </a:rPr>
              <a:t>        </a:t>
            </a:r>
            <a:r>
              <a:rPr b="1" lang="en-US" sz="2800">
                <a:solidFill>
                  <a:srgbClr val="3366CC"/>
                </a:solidFill>
              </a:rPr>
              <a:t>      Canvas is Used Throughout LACOE </a:t>
            </a:r>
            <a:endParaRPr sz="2400">
              <a:solidFill>
                <a:schemeClr val="dk1"/>
              </a:solidFill>
            </a:endParaRPr>
          </a:p>
          <a:p>
            <a:pPr indent="-393065" lvl="0" marL="354965" rtl="0" algn="l">
              <a:lnSpc>
                <a:spcPct val="150000"/>
              </a:lnSpc>
              <a:spcBef>
                <a:spcPts val="380"/>
              </a:spcBef>
              <a:spcAft>
                <a:spcPts val="0"/>
              </a:spcAft>
              <a:buClr>
                <a:schemeClr val="dk1"/>
              </a:buClr>
              <a:buSzPts val="2800"/>
              <a:buChar char="✔"/>
            </a:pPr>
            <a:r>
              <a:rPr b="1" lang="en-US" sz="2400">
                <a:solidFill>
                  <a:schemeClr val="dk1"/>
                </a:solidFill>
              </a:rPr>
              <a:t>All CASC materials and resources are housed in CANVAS</a:t>
            </a:r>
            <a:endParaRPr sz="2400">
              <a:solidFill>
                <a:schemeClr val="dk1"/>
              </a:solidFill>
            </a:endParaRPr>
          </a:p>
          <a:p>
            <a:pPr indent="-393065" lvl="0" marL="354965" rtl="0" algn="l">
              <a:lnSpc>
                <a:spcPct val="150000"/>
              </a:lnSpc>
              <a:spcBef>
                <a:spcPts val="380"/>
              </a:spcBef>
              <a:spcAft>
                <a:spcPts val="0"/>
              </a:spcAft>
              <a:buClr>
                <a:schemeClr val="dk1"/>
              </a:buClr>
              <a:buSzPts val="2800"/>
              <a:buChar char="✔"/>
            </a:pPr>
            <a:r>
              <a:rPr b="1" lang="en-US" sz="2400">
                <a:solidFill>
                  <a:schemeClr val="dk1"/>
                </a:solidFill>
              </a:rPr>
              <a:t>All assignments are submitted by candidates through CANVAS</a:t>
            </a:r>
            <a:endParaRPr sz="2400">
              <a:solidFill>
                <a:schemeClr val="dk1"/>
              </a:solidFill>
            </a:endParaRPr>
          </a:p>
          <a:p>
            <a:pPr indent="-393065" lvl="0" marL="354965" rtl="0" algn="l">
              <a:lnSpc>
                <a:spcPct val="100000"/>
              </a:lnSpc>
              <a:spcBef>
                <a:spcPts val="375"/>
              </a:spcBef>
              <a:spcAft>
                <a:spcPts val="0"/>
              </a:spcAft>
              <a:buClr>
                <a:schemeClr val="dk1"/>
              </a:buClr>
              <a:buSzPts val="2800"/>
              <a:buChar char="✔"/>
            </a:pPr>
            <a:r>
              <a:rPr b="1" lang="en-US" sz="2400">
                <a:solidFill>
                  <a:schemeClr val="dk1"/>
                </a:solidFill>
              </a:rPr>
              <a:t>Feedback from assignments will be provided through CANVAS, with options to communicate with assignment reader and coordinator regarding course work and other requirements </a:t>
            </a:r>
            <a:endParaRPr sz="2400">
              <a:solidFill>
                <a:schemeClr val="dk1"/>
              </a:solidFill>
            </a:endParaRPr>
          </a:p>
          <a:p>
            <a:pPr indent="0" lvl="0" marL="0" rtl="0" algn="l">
              <a:lnSpc>
                <a:spcPct val="100000"/>
              </a:lnSpc>
              <a:spcBef>
                <a:spcPts val="0"/>
              </a:spcBef>
              <a:spcAft>
                <a:spcPts val="0"/>
              </a:spcAft>
              <a:buNone/>
            </a:pPr>
            <a:r>
              <a:t/>
            </a:r>
            <a:endParaRPr sz="2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0" name="Shape 260"/>
        <p:cNvGrpSpPr/>
        <p:nvPr/>
      </p:nvGrpSpPr>
      <p:grpSpPr>
        <a:xfrm>
          <a:off x="0" y="0"/>
          <a:ext cx="0" cy="0"/>
          <a:chOff x="0" y="0"/>
          <a:chExt cx="0" cy="0"/>
        </a:xfrm>
      </p:grpSpPr>
      <p:sp>
        <p:nvSpPr>
          <p:cNvPr id="261" name="Google Shape;261;g347858400a8_0_113"/>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62" name="Google Shape;262;g347858400a8_0_113"/>
          <p:cNvPicPr preferRelativeResize="0"/>
          <p:nvPr/>
        </p:nvPicPr>
        <p:blipFill rotWithShape="1">
          <a:blip r:embed="rId3">
            <a:alphaModFix/>
          </a:blip>
          <a:srcRect b="0" l="0" r="0" t="0"/>
          <a:stretch/>
        </p:blipFill>
        <p:spPr>
          <a:xfrm>
            <a:off x="0" y="0"/>
            <a:ext cx="12191999" cy="1601424"/>
          </a:xfrm>
          <a:prstGeom prst="rect">
            <a:avLst/>
          </a:prstGeom>
          <a:noFill/>
          <a:ln>
            <a:noFill/>
          </a:ln>
        </p:spPr>
      </p:pic>
      <p:sp>
        <p:nvSpPr>
          <p:cNvPr id="263" name="Google Shape;263;g347858400a8_0_113"/>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g347858400a8_0_113"/>
          <p:cNvSpPr txBox="1"/>
          <p:nvPr/>
        </p:nvSpPr>
        <p:spPr>
          <a:xfrm>
            <a:off x="870575" y="431250"/>
            <a:ext cx="9691500" cy="1293000"/>
          </a:xfrm>
          <a:prstGeom prst="rect">
            <a:avLst/>
          </a:prstGeom>
          <a:noFill/>
          <a:ln>
            <a:noFill/>
          </a:ln>
        </p:spPr>
        <p:txBody>
          <a:bodyPr anchorCtr="0" anchor="t" bIns="91425" lIns="91425" spcFirstLastPara="1" rIns="91425" wrap="square" tIns="91425">
            <a:spAutoFit/>
          </a:bodyPr>
          <a:lstStyle/>
          <a:p>
            <a:pPr indent="0" lvl="0" marL="685165" rtl="0" algn="l">
              <a:spcBef>
                <a:spcPts val="0"/>
              </a:spcBef>
              <a:spcAft>
                <a:spcPts val="0"/>
              </a:spcAft>
              <a:buNone/>
            </a:pPr>
            <a:r>
              <a:rPr b="1" lang="en-US" sz="3600">
                <a:solidFill>
                  <a:schemeClr val="lt1"/>
                </a:solidFill>
              </a:rPr>
              <a:t>CASC: </a:t>
            </a:r>
            <a:r>
              <a:rPr b="1" lang="en-US" sz="3600">
                <a:solidFill>
                  <a:schemeClr val="lt1"/>
                </a:solidFill>
              </a:rPr>
              <a:t>LEADERSHIP COACH TRAINING</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pic>
        <p:nvPicPr>
          <p:cNvPr id="265" name="Google Shape;265;g347858400a8_0_113"/>
          <p:cNvPicPr preferRelativeResize="0"/>
          <p:nvPr/>
        </p:nvPicPr>
        <p:blipFill rotWithShape="1">
          <a:blip r:embed="rId4">
            <a:alphaModFix/>
          </a:blip>
          <a:srcRect b="0" l="0" r="0" t="0"/>
          <a:stretch/>
        </p:blipFill>
        <p:spPr>
          <a:xfrm>
            <a:off x="936725" y="1601425"/>
            <a:ext cx="9901101" cy="4922726"/>
          </a:xfrm>
          <a:prstGeom prst="rect">
            <a:avLst/>
          </a:prstGeom>
          <a:noFill/>
          <a:ln>
            <a:noFill/>
          </a:ln>
        </p:spPr>
      </p:pic>
      <p:sp>
        <p:nvSpPr>
          <p:cNvPr id="266" name="Google Shape;266;g347858400a8_0_113"/>
          <p:cNvSpPr/>
          <p:nvPr/>
        </p:nvSpPr>
        <p:spPr>
          <a:xfrm>
            <a:off x="10414100" y="6144775"/>
            <a:ext cx="563400" cy="502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7" name="Google Shape;267;g347858400a8_0_113"/>
          <p:cNvPicPr preferRelativeResize="0"/>
          <p:nvPr/>
        </p:nvPicPr>
        <p:blipFill rotWithShape="1">
          <a:blip r:embed="rId5">
            <a:alphaModFix/>
          </a:blip>
          <a:srcRect b="0" l="0" r="0" t="0"/>
          <a:stretch/>
        </p:blipFill>
        <p:spPr>
          <a:xfrm>
            <a:off x="9718341" y="6053525"/>
            <a:ext cx="2077371" cy="624600"/>
          </a:xfrm>
          <a:prstGeom prst="rect">
            <a:avLst/>
          </a:prstGeom>
          <a:noFill/>
          <a:ln>
            <a:noFill/>
          </a:ln>
        </p:spPr>
      </p:pic>
      <p:sp>
        <p:nvSpPr>
          <p:cNvPr id="268" name="Google Shape;268;g347858400a8_0_113"/>
          <p:cNvSpPr/>
          <p:nvPr/>
        </p:nvSpPr>
        <p:spPr>
          <a:xfrm>
            <a:off x="3230075" y="1601425"/>
            <a:ext cx="4972500" cy="56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2" name="Shape 272"/>
        <p:cNvGrpSpPr/>
        <p:nvPr/>
      </p:nvGrpSpPr>
      <p:grpSpPr>
        <a:xfrm>
          <a:off x="0" y="0"/>
          <a:ext cx="0" cy="0"/>
          <a:chOff x="0" y="0"/>
          <a:chExt cx="0" cy="0"/>
        </a:xfrm>
      </p:grpSpPr>
      <p:sp>
        <p:nvSpPr>
          <p:cNvPr id="273" name="Google Shape;273;g347c2b87164_0_63"/>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74" name="Google Shape;274;g347c2b87164_0_63"/>
          <p:cNvPicPr preferRelativeResize="0"/>
          <p:nvPr/>
        </p:nvPicPr>
        <p:blipFill rotWithShape="1">
          <a:blip r:embed="rId3">
            <a:alphaModFix/>
          </a:blip>
          <a:srcRect b="0" l="0" r="0" t="0"/>
          <a:stretch/>
        </p:blipFill>
        <p:spPr>
          <a:xfrm>
            <a:off x="-12" y="5308838"/>
            <a:ext cx="12191999" cy="1601424"/>
          </a:xfrm>
          <a:prstGeom prst="rect">
            <a:avLst/>
          </a:prstGeom>
          <a:noFill/>
          <a:ln>
            <a:noFill/>
          </a:ln>
        </p:spPr>
      </p:pic>
      <p:sp>
        <p:nvSpPr>
          <p:cNvPr id="275" name="Google Shape;275;g347c2b87164_0_63"/>
          <p:cNvSpPr txBox="1"/>
          <p:nvPr/>
        </p:nvSpPr>
        <p:spPr>
          <a:xfrm>
            <a:off x="361225" y="374575"/>
            <a:ext cx="1190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CANVAS LEARNING MANAGEMENT SYSTEM (LMS)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sp>
        <p:nvSpPr>
          <p:cNvPr id="276" name="Google Shape;276;g347c2b87164_0_63"/>
          <p:cNvSpPr txBox="1"/>
          <p:nvPr/>
        </p:nvSpPr>
        <p:spPr>
          <a:xfrm>
            <a:off x="1232250" y="2053250"/>
            <a:ext cx="9967200" cy="615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500"/>
              </a:spcBef>
              <a:spcAft>
                <a:spcPts val="0"/>
              </a:spcAft>
              <a:buClr>
                <a:schemeClr val="dk1"/>
              </a:buClr>
              <a:buSzPts val="1100"/>
              <a:buFont typeface="Arial"/>
              <a:buNone/>
            </a:pPr>
            <a:r>
              <a:rPr b="1" lang="en-US" sz="2800">
                <a:solidFill>
                  <a:schemeClr val="dk1"/>
                </a:solidFill>
              </a:rPr>
              <a:t>        </a:t>
            </a:r>
            <a:r>
              <a:rPr b="1" lang="en-US" sz="2800">
                <a:solidFill>
                  <a:srgbClr val="3366CC"/>
                </a:solidFill>
              </a:rPr>
              <a:t>  </a:t>
            </a:r>
            <a:endParaRPr sz="2000">
              <a:solidFill>
                <a:schemeClr val="dk1"/>
              </a:solidFill>
            </a:endParaRPr>
          </a:p>
        </p:txBody>
      </p:sp>
      <p:sp>
        <p:nvSpPr>
          <p:cNvPr id="277" name="Google Shape;277;g347c2b87164_0_63"/>
          <p:cNvSpPr txBox="1"/>
          <p:nvPr/>
        </p:nvSpPr>
        <p:spPr>
          <a:xfrm>
            <a:off x="518175" y="5740100"/>
            <a:ext cx="12381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APPLICATION PROCESS AND PROGRAM TUITION  </a:t>
            </a:r>
            <a:endParaRPr b="1" sz="3600">
              <a:solidFill>
                <a:schemeClr val="lt1"/>
              </a:solidFill>
            </a:endParaRPr>
          </a:p>
        </p:txBody>
      </p:sp>
      <p:pic>
        <p:nvPicPr>
          <p:cNvPr id="278" name="Google Shape;278;g347c2b87164_0_63"/>
          <p:cNvPicPr preferRelativeResize="0"/>
          <p:nvPr/>
        </p:nvPicPr>
        <p:blipFill>
          <a:blip r:embed="rId4">
            <a:alphaModFix/>
          </a:blip>
          <a:stretch>
            <a:fillRect/>
          </a:stretch>
        </p:blipFill>
        <p:spPr>
          <a:xfrm>
            <a:off x="1347400" y="1246875"/>
            <a:ext cx="9762550" cy="313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2" name="Shape 282"/>
        <p:cNvGrpSpPr/>
        <p:nvPr/>
      </p:nvGrpSpPr>
      <p:grpSpPr>
        <a:xfrm>
          <a:off x="0" y="0"/>
          <a:ext cx="0" cy="0"/>
          <a:chOff x="0" y="0"/>
          <a:chExt cx="0" cy="0"/>
        </a:xfrm>
      </p:grpSpPr>
      <p:sp>
        <p:nvSpPr>
          <p:cNvPr id="283" name="Google Shape;283;g347858400a8_0_130"/>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84" name="Google Shape;284;g347858400a8_0_130"/>
          <p:cNvPicPr preferRelativeResize="0"/>
          <p:nvPr/>
        </p:nvPicPr>
        <p:blipFill rotWithShape="1">
          <a:blip r:embed="rId3">
            <a:alphaModFix/>
          </a:blip>
          <a:srcRect b="0" l="0" r="0" t="0"/>
          <a:stretch/>
        </p:blipFill>
        <p:spPr>
          <a:xfrm>
            <a:off x="0" y="0"/>
            <a:ext cx="12191999" cy="1601424"/>
          </a:xfrm>
          <a:prstGeom prst="rect">
            <a:avLst/>
          </a:prstGeom>
          <a:noFill/>
          <a:ln>
            <a:noFill/>
          </a:ln>
        </p:spPr>
      </p:pic>
      <p:sp>
        <p:nvSpPr>
          <p:cNvPr id="285" name="Google Shape;285;g347858400a8_0_130"/>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g347858400a8_0_130"/>
          <p:cNvSpPr txBox="1"/>
          <p:nvPr/>
        </p:nvSpPr>
        <p:spPr>
          <a:xfrm>
            <a:off x="1006125" y="186650"/>
            <a:ext cx="12591900" cy="1847100"/>
          </a:xfrm>
          <a:prstGeom prst="rect">
            <a:avLst/>
          </a:prstGeom>
          <a:noFill/>
          <a:ln>
            <a:noFill/>
          </a:ln>
        </p:spPr>
        <p:txBody>
          <a:bodyPr anchorCtr="0" anchor="t" bIns="91425" lIns="91425" spcFirstLastPara="1" rIns="91425" wrap="square" tIns="91425">
            <a:spAutoFit/>
          </a:bodyPr>
          <a:lstStyle/>
          <a:p>
            <a:pPr indent="0" lvl="0" marL="685165" rtl="0" algn="l">
              <a:spcBef>
                <a:spcPts val="0"/>
              </a:spcBef>
              <a:spcAft>
                <a:spcPts val="0"/>
              </a:spcAft>
              <a:buNone/>
            </a:pPr>
            <a:r>
              <a:rPr b="1" lang="en-US" sz="3600">
                <a:solidFill>
                  <a:schemeClr val="lt1"/>
                </a:solidFill>
              </a:rPr>
              <a:t>  COHORT 11 APPLICATION PROCESS </a:t>
            </a:r>
            <a:endParaRPr b="1" sz="3600">
              <a:solidFill>
                <a:schemeClr val="lt1"/>
              </a:solidFill>
            </a:endParaRPr>
          </a:p>
          <a:p>
            <a:pPr indent="0" lvl="0" marL="685165" rtl="0" algn="l">
              <a:spcBef>
                <a:spcPts val="0"/>
              </a:spcBef>
              <a:spcAft>
                <a:spcPts val="0"/>
              </a:spcAft>
              <a:buNone/>
            </a:pPr>
            <a:r>
              <a:rPr b="1" lang="en-US" sz="3600">
                <a:solidFill>
                  <a:schemeClr val="lt1"/>
                </a:solidFill>
              </a:rPr>
              <a:t>    FOR THE 2025/26 </a:t>
            </a:r>
            <a:r>
              <a:rPr b="1" lang="en-US" sz="3600">
                <a:solidFill>
                  <a:schemeClr val="lt1"/>
                </a:solidFill>
              </a:rPr>
              <a:t>PROGRAM</a:t>
            </a:r>
            <a:r>
              <a:rPr b="1" lang="en-US" sz="3600">
                <a:solidFill>
                  <a:schemeClr val="lt1"/>
                </a:solidFill>
              </a:rPr>
              <a:t> YEAR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sp>
        <p:nvSpPr>
          <p:cNvPr id="287" name="Google Shape;287;g347858400a8_0_130"/>
          <p:cNvSpPr/>
          <p:nvPr/>
        </p:nvSpPr>
        <p:spPr>
          <a:xfrm>
            <a:off x="10414100" y="6144775"/>
            <a:ext cx="563400" cy="502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8" name="Google Shape;288;g347858400a8_0_130"/>
          <p:cNvPicPr preferRelativeResize="0"/>
          <p:nvPr/>
        </p:nvPicPr>
        <p:blipFill rotWithShape="1">
          <a:blip r:embed="rId4">
            <a:alphaModFix/>
          </a:blip>
          <a:srcRect b="0" l="0" r="0" t="0"/>
          <a:stretch/>
        </p:blipFill>
        <p:spPr>
          <a:xfrm>
            <a:off x="9476350" y="5973400"/>
            <a:ext cx="2343823" cy="704725"/>
          </a:xfrm>
          <a:prstGeom prst="rect">
            <a:avLst/>
          </a:prstGeom>
          <a:noFill/>
          <a:ln>
            <a:noFill/>
          </a:ln>
        </p:spPr>
      </p:pic>
      <p:sp>
        <p:nvSpPr>
          <p:cNvPr id="289" name="Google Shape;289;g347858400a8_0_130"/>
          <p:cNvSpPr txBox="1"/>
          <p:nvPr/>
        </p:nvSpPr>
        <p:spPr>
          <a:xfrm>
            <a:off x="8346247" y="2672813"/>
            <a:ext cx="3389100" cy="2832900"/>
          </a:xfrm>
          <a:prstGeom prst="rect">
            <a:avLst/>
          </a:prstGeom>
          <a:noFill/>
          <a:ln cap="flat" cmpd="sng" w="38100">
            <a:solidFill>
              <a:srgbClr val="3366CC"/>
            </a:solidFill>
            <a:prstDash val="solid"/>
            <a:round/>
            <a:headEnd len="sm" w="sm" type="none"/>
            <a:tailEnd len="sm" w="sm" type="none"/>
          </a:ln>
        </p:spPr>
        <p:txBody>
          <a:bodyPr anchorCtr="0" anchor="t" bIns="0" lIns="0" spcFirstLastPara="1" rIns="0" wrap="square" tIns="28575">
            <a:spAutoFit/>
          </a:bodyPr>
          <a:lstStyle/>
          <a:p>
            <a:pPr indent="0" lvl="0" marL="233045" marR="233678" rtl="0" algn="ctr">
              <a:lnSpc>
                <a:spcPct val="100800"/>
              </a:lnSpc>
              <a:spcBef>
                <a:spcPts val="0"/>
              </a:spcBef>
              <a:spcAft>
                <a:spcPts val="0"/>
              </a:spcAft>
              <a:buNone/>
            </a:pPr>
            <a:r>
              <a:rPr b="1" lang="en-US" sz="2000">
                <a:solidFill>
                  <a:schemeClr val="dk1"/>
                </a:solidFill>
                <a:latin typeface="Arial"/>
                <a:ea typeface="Arial"/>
                <a:cs typeface="Arial"/>
                <a:sym typeface="Arial"/>
              </a:rPr>
              <a:t>Application available on LACOE website:</a:t>
            </a:r>
            <a:endParaRPr sz="2000">
              <a:solidFill>
                <a:schemeClr val="dk1"/>
              </a:solidFill>
              <a:latin typeface="Arial"/>
              <a:ea typeface="Arial"/>
              <a:cs typeface="Arial"/>
              <a:sym typeface="Arial"/>
            </a:endParaRPr>
          </a:p>
          <a:p>
            <a:pPr indent="0" lvl="0" marL="0" rtl="0" algn="ctr">
              <a:lnSpc>
                <a:spcPct val="100000"/>
              </a:lnSpc>
              <a:spcBef>
                <a:spcPts val="130"/>
              </a:spcBef>
              <a:spcAft>
                <a:spcPts val="0"/>
              </a:spcAft>
              <a:buNone/>
            </a:pPr>
            <a:r>
              <a:t/>
            </a:r>
            <a:endParaRPr sz="2000">
              <a:solidFill>
                <a:schemeClr val="dk1"/>
              </a:solidFill>
              <a:latin typeface="Arial"/>
              <a:ea typeface="Arial"/>
              <a:cs typeface="Arial"/>
              <a:sym typeface="Arial"/>
            </a:endParaRPr>
          </a:p>
          <a:p>
            <a:pPr indent="0" lvl="0" marL="0" rtl="0" algn="ctr">
              <a:lnSpc>
                <a:spcPct val="100000"/>
              </a:lnSpc>
              <a:spcBef>
                <a:spcPts val="0"/>
              </a:spcBef>
              <a:spcAft>
                <a:spcPts val="0"/>
              </a:spcAft>
              <a:buNone/>
            </a:pPr>
            <a:r>
              <a:rPr b="1" lang="en-US" sz="2000" u="sng">
                <a:solidFill>
                  <a:srgbClr val="3366CC"/>
                </a:solidFill>
                <a:latin typeface="Arial"/>
                <a:ea typeface="Arial"/>
                <a:cs typeface="Arial"/>
                <a:sym typeface="Arial"/>
                <a:hlinkClick r:id="rId5">
                  <a:extLst>
                    <a:ext uri="{A12FA001-AC4F-418D-AE19-62706E023703}">
                      <ahyp:hlinkClr val="tx"/>
                    </a:ext>
                  </a:extLst>
                </a:hlinkClick>
              </a:rPr>
              <a:t>www.lacoe.edu</a:t>
            </a:r>
            <a:endParaRPr sz="2000">
              <a:solidFill>
                <a:srgbClr val="3366CC"/>
              </a:solidFill>
              <a:latin typeface="Arial"/>
              <a:ea typeface="Arial"/>
              <a:cs typeface="Arial"/>
              <a:sym typeface="Arial"/>
            </a:endParaRPr>
          </a:p>
          <a:p>
            <a:pPr indent="0" lvl="0" marL="0" rtl="0" algn="ctr">
              <a:lnSpc>
                <a:spcPct val="100000"/>
              </a:lnSpc>
              <a:spcBef>
                <a:spcPts val="30"/>
              </a:spcBef>
              <a:spcAft>
                <a:spcPts val="0"/>
              </a:spcAft>
              <a:buNone/>
            </a:pPr>
            <a:r>
              <a:t/>
            </a:r>
            <a:endParaRPr sz="2000">
              <a:solidFill>
                <a:schemeClr val="dk1"/>
              </a:solidFill>
              <a:latin typeface="Arial"/>
              <a:ea typeface="Arial"/>
              <a:cs typeface="Arial"/>
              <a:sym typeface="Arial"/>
            </a:endParaRPr>
          </a:p>
          <a:p>
            <a:pPr indent="0" lvl="0" marL="140335" marR="130175" rtl="0" algn="ctr">
              <a:lnSpc>
                <a:spcPct val="100800"/>
              </a:lnSpc>
              <a:spcBef>
                <a:spcPts val="5"/>
              </a:spcBef>
              <a:spcAft>
                <a:spcPts val="0"/>
              </a:spcAft>
              <a:buNone/>
            </a:pPr>
            <a:r>
              <a:rPr b="1" lang="en-US" sz="2000">
                <a:solidFill>
                  <a:schemeClr val="dk1"/>
                </a:solidFill>
                <a:latin typeface="Arial"/>
                <a:ea typeface="Arial"/>
                <a:cs typeface="Arial"/>
                <a:sym typeface="Arial"/>
              </a:rPr>
              <a:t>Go to "Programs" on Home Page and click on "Educational Leadership Programs"</a:t>
            </a:r>
            <a:endParaRPr sz="2000">
              <a:solidFill>
                <a:schemeClr val="dk1"/>
              </a:solidFill>
              <a:latin typeface="Arial"/>
              <a:ea typeface="Arial"/>
              <a:cs typeface="Arial"/>
              <a:sym typeface="Arial"/>
            </a:endParaRPr>
          </a:p>
        </p:txBody>
      </p:sp>
      <p:sp>
        <p:nvSpPr>
          <p:cNvPr id="290" name="Google Shape;290;g347858400a8_0_130"/>
          <p:cNvSpPr txBox="1"/>
          <p:nvPr/>
        </p:nvSpPr>
        <p:spPr>
          <a:xfrm>
            <a:off x="332600" y="2033750"/>
            <a:ext cx="7840500" cy="4638900"/>
          </a:xfrm>
          <a:prstGeom prst="rect">
            <a:avLst/>
          </a:prstGeom>
          <a:noFill/>
          <a:ln>
            <a:noFill/>
          </a:ln>
        </p:spPr>
        <p:txBody>
          <a:bodyPr anchorCtr="0" anchor="t" bIns="0" lIns="0" spcFirstLastPara="1" rIns="0" wrap="square" tIns="15875">
            <a:spAutoFit/>
          </a:bodyPr>
          <a:lstStyle/>
          <a:p>
            <a:pPr indent="-342900" lvl="0" marL="355600" rtl="0" algn="l">
              <a:lnSpc>
                <a:spcPct val="100000"/>
              </a:lnSpc>
              <a:spcBef>
                <a:spcPts val="0"/>
              </a:spcBef>
              <a:spcAft>
                <a:spcPts val="0"/>
              </a:spcAft>
              <a:buSzPts val="2000"/>
              <a:buFont typeface="Noto Sans Symbols"/>
              <a:buChar char="❑"/>
            </a:pPr>
            <a:r>
              <a:rPr b="1" lang="en-US" sz="2000"/>
              <a:t>Application period is from May 1st  thru </a:t>
            </a:r>
            <a:r>
              <a:rPr b="1" lang="en-US" sz="2000"/>
              <a:t>September 1st </a:t>
            </a:r>
            <a:endParaRPr b="1" sz="2000"/>
          </a:p>
          <a:p>
            <a:pPr indent="0" lvl="0" marL="0" rtl="0" algn="l">
              <a:lnSpc>
                <a:spcPct val="100000"/>
              </a:lnSpc>
              <a:spcBef>
                <a:spcPts val="0"/>
              </a:spcBef>
              <a:spcAft>
                <a:spcPts val="0"/>
              </a:spcAft>
              <a:buNone/>
            </a:pPr>
            <a:r>
              <a:t/>
            </a:r>
            <a:endParaRPr sz="2000"/>
          </a:p>
          <a:p>
            <a:pPr indent="-342900" lvl="0" marL="355600" rtl="0" algn="l">
              <a:lnSpc>
                <a:spcPct val="100000"/>
              </a:lnSpc>
              <a:spcBef>
                <a:spcPts val="0"/>
              </a:spcBef>
              <a:spcAft>
                <a:spcPts val="0"/>
              </a:spcAft>
              <a:buClr>
                <a:srgbClr val="002060"/>
              </a:buClr>
              <a:buSzPts val="2000"/>
              <a:buChar char="❑"/>
            </a:pPr>
            <a:r>
              <a:rPr b="1" lang="en-US" sz="2000">
                <a:solidFill>
                  <a:srgbClr val="002060"/>
                </a:solidFill>
              </a:rPr>
              <a:t>Qualifications: </a:t>
            </a:r>
            <a:endParaRPr b="1" sz="2000">
              <a:solidFill>
                <a:srgbClr val="002060"/>
              </a:solidFill>
            </a:endParaRPr>
          </a:p>
          <a:p>
            <a:pPr indent="-355600" lvl="1" marL="914400" marR="327025" rtl="0" algn="l">
              <a:spcBef>
                <a:spcPts val="0"/>
              </a:spcBef>
              <a:spcAft>
                <a:spcPts val="0"/>
              </a:spcAft>
              <a:buClr>
                <a:srgbClr val="3366CC"/>
              </a:buClr>
              <a:buSzPts val="2000"/>
              <a:buFont typeface="Noto Sans Symbols"/>
              <a:buChar char="○"/>
            </a:pPr>
            <a:r>
              <a:rPr b="1" lang="en-US" sz="2000">
                <a:solidFill>
                  <a:srgbClr val="3366CC"/>
                </a:solidFill>
              </a:rPr>
              <a:t>Five years of experience in education (i.e. teacher, counselor, school psychologist)</a:t>
            </a:r>
            <a:endParaRPr b="1" sz="2000">
              <a:solidFill>
                <a:srgbClr val="3366CC"/>
              </a:solidFill>
            </a:endParaRPr>
          </a:p>
          <a:p>
            <a:pPr indent="-355600" lvl="1" marL="914400" rtl="0" algn="l">
              <a:spcBef>
                <a:spcPts val="5"/>
              </a:spcBef>
              <a:spcAft>
                <a:spcPts val="0"/>
              </a:spcAft>
              <a:buClr>
                <a:srgbClr val="3366CC"/>
              </a:buClr>
              <a:buSzPts val="2000"/>
              <a:buChar char="○"/>
            </a:pPr>
            <a:r>
              <a:rPr b="1" lang="en-US" sz="2000">
                <a:solidFill>
                  <a:srgbClr val="3366CC"/>
                </a:solidFill>
              </a:rPr>
              <a:t>Degree from an accredited college/university</a:t>
            </a:r>
            <a:endParaRPr b="1" sz="2000">
              <a:solidFill>
                <a:srgbClr val="3366CC"/>
              </a:solidFill>
            </a:endParaRPr>
          </a:p>
          <a:p>
            <a:pPr indent="-355600" lvl="1" marL="914400" marR="45720" rtl="0" algn="l">
              <a:spcBef>
                <a:spcPts val="5"/>
              </a:spcBef>
              <a:spcAft>
                <a:spcPts val="0"/>
              </a:spcAft>
              <a:buClr>
                <a:srgbClr val="3366CC"/>
              </a:buClr>
              <a:buSzPts val="2000"/>
              <a:buChar char="○"/>
            </a:pPr>
            <a:r>
              <a:rPr b="1" lang="en-US" sz="2000">
                <a:solidFill>
                  <a:srgbClr val="3366CC"/>
                </a:solidFill>
              </a:rPr>
              <a:t>Valid Preliminary Administrative Services Credential</a:t>
            </a:r>
            <a:endParaRPr b="1" sz="2000">
              <a:solidFill>
                <a:srgbClr val="3366CC"/>
              </a:solidFill>
            </a:endParaRPr>
          </a:p>
          <a:p>
            <a:pPr indent="-355600" lvl="1" marL="914400" marR="45720" rtl="0" algn="l">
              <a:spcBef>
                <a:spcPts val="5"/>
              </a:spcBef>
              <a:spcAft>
                <a:spcPts val="0"/>
              </a:spcAft>
              <a:buClr>
                <a:srgbClr val="3366CC"/>
              </a:buClr>
              <a:buSzPts val="2000"/>
              <a:buChar char="○"/>
            </a:pPr>
            <a:r>
              <a:rPr b="1" lang="en-US" sz="2000">
                <a:solidFill>
                  <a:srgbClr val="3366CC"/>
                </a:solidFill>
              </a:rPr>
              <a:t>Current resume</a:t>
            </a:r>
            <a:endParaRPr b="1" sz="2000">
              <a:solidFill>
                <a:srgbClr val="3366CC"/>
              </a:solidFill>
            </a:endParaRPr>
          </a:p>
          <a:p>
            <a:pPr indent="-355600" lvl="1" marL="914400" marR="45720" rtl="0" algn="l">
              <a:spcBef>
                <a:spcPts val="5"/>
              </a:spcBef>
              <a:spcAft>
                <a:spcPts val="0"/>
              </a:spcAft>
              <a:buClr>
                <a:srgbClr val="3366CC"/>
              </a:buClr>
              <a:buSzPts val="2000"/>
              <a:buChar char="○"/>
            </a:pPr>
            <a:r>
              <a:rPr b="1" lang="en-US" sz="2000">
                <a:solidFill>
                  <a:srgbClr val="3366CC"/>
                </a:solidFill>
              </a:rPr>
              <a:t>Verification of Employment as an Administrator</a:t>
            </a:r>
            <a:endParaRPr b="1" sz="2000">
              <a:solidFill>
                <a:srgbClr val="3366CC"/>
              </a:solidFill>
            </a:endParaRPr>
          </a:p>
          <a:p>
            <a:pPr indent="-355600" lvl="1" marL="914400" marR="45720" rtl="0" algn="l">
              <a:spcBef>
                <a:spcPts val="5"/>
              </a:spcBef>
              <a:spcAft>
                <a:spcPts val="0"/>
              </a:spcAft>
              <a:buClr>
                <a:srgbClr val="3366CC"/>
              </a:buClr>
              <a:buSzPts val="2000"/>
              <a:buChar char="○"/>
            </a:pPr>
            <a:r>
              <a:rPr b="1" lang="en-US" sz="2000">
                <a:solidFill>
                  <a:srgbClr val="3366CC"/>
                </a:solidFill>
              </a:rPr>
              <a:t>Verification of Financial Obligation Form (available on website)</a:t>
            </a:r>
            <a:endParaRPr b="1" sz="2000">
              <a:solidFill>
                <a:srgbClr val="3366CC"/>
              </a:solidFill>
              <a:highlight>
                <a:srgbClr val="FFFF00"/>
              </a:highlight>
            </a:endParaRPr>
          </a:p>
          <a:p>
            <a:pPr indent="0" lvl="0" marL="914400" marR="45720" rtl="0" algn="l">
              <a:spcBef>
                <a:spcPts val="5"/>
              </a:spcBef>
              <a:spcAft>
                <a:spcPts val="0"/>
              </a:spcAft>
              <a:buNone/>
            </a:pPr>
            <a:r>
              <a:t/>
            </a:r>
            <a:endParaRPr b="1" sz="2000">
              <a:solidFill>
                <a:schemeClr val="dk1"/>
              </a:solidFill>
            </a:endParaRPr>
          </a:p>
          <a:p>
            <a:pPr indent="-355600" lvl="0" marL="457200" marR="45720" rtl="0" algn="l">
              <a:spcBef>
                <a:spcPts val="5"/>
              </a:spcBef>
              <a:spcAft>
                <a:spcPts val="0"/>
              </a:spcAft>
              <a:buClr>
                <a:schemeClr val="dk1"/>
              </a:buClr>
              <a:buSzPts val="2000"/>
              <a:buChar char="❑"/>
            </a:pPr>
            <a:r>
              <a:rPr b="1" lang="en-US" sz="2000">
                <a:solidFill>
                  <a:schemeClr val="dk1"/>
                </a:solidFill>
              </a:rPr>
              <a:t>Admission to CASC Program is dependent upon meeting above criteria</a:t>
            </a:r>
            <a:endParaRPr b="1" sz="2000">
              <a:solidFill>
                <a:schemeClr val="dk1"/>
              </a:solidFill>
            </a:endParaRPr>
          </a:p>
          <a:p>
            <a:pPr indent="0" lvl="0" marL="0" marR="45720" rtl="0" algn="l">
              <a:spcBef>
                <a:spcPts val="5"/>
              </a:spcBef>
              <a:spcAft>
                <a:spcPts val="0"/>
              </a:spcAft>
              <a:buNone/>
            </a:pPr>
            <a:r>
              <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4" name="Shape 64"/>
        <p:cNvGrpSpPr/>
        <p:nvPr/>
      </p:nvGrpSpPr>
      <p:grpSpPr>
        <a:xfrm>
          <a:off x="0" y="0"/>
          <a:ext cx="0" cy="0"/>
          <a:chOff x="0" y="0"/>
          <a:chExt cx="0" cy="0"/>
        </a:xfrm>
      </p:grpSpPr>
      <p:grpSp>
        <p:nvGrpSpPr>
          <p:cNvPr id="65" name="Google Shape;65;g347858400a8_0_0"/>
          <p:cNvGrpSpPr/>
          <p:nvPr/>
        </p:nvGrpSpPr>
        <p:grpSpPr>
          <a:xfrm>
            <a:off x="73475" y="379625"/>
            <a:ext cx="12192000" cy="6858000"/>
            <a:chOff x="0" y="0"/>
            <a:chExt cx="12192000" cy="6858000"/>
          </a:xfrm>
        </p:grpSpPr>
        <p:pic>
          <p:nvPicPr>
            <p:cNvPr id="66" name="Google Shape;66;g347858400a8_0_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7" name="Google Shape;67;g347858400a8_0_0"/>
            <p:cNvPicPr preferRelativeResize="0"/>
            <p:nvPr/>
          </p:nvPicPr>
          <p:blipFill rotWithShape="1">
            <a:blip r:embed="rId4">
              <a:alphaModFix/>
            </a:blip>
            <a:srcRect b="0" l="0" r="0" t="0"/>
            <a:stretch/>
          </p:blipFill>
          <p:spPr>
            <a:xfrm>
              <a:off x="133350" y="6305550"/>
              <a:ext cx="1743076" cy="419100"/>
            </a:xfrm>
            <a:prstGeom prst="rect">
              <a:avLst/>
            </a:prstGeom>
            <a:noFill/>
            <a:ln>
              <a:noFill/>
            </a:ln>
          </p:spPr>
        </p:pic>
        <p:pic>
          <p:nvPicPr>
            <p:cNvPr id="68" name="Google Shape;68;g347858400a8_0_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9" name="Google Shape;69;g347858400a8_0_0"/>
            <p:cNvPicPr preferRelativeResize="0"/>
            <p:nvPr/>
          </p:nvPicPr>
          <p:blipFill rotWithShape="1">
            <a:blip r:embed="rId5">
              <a:alphaModFix/>
            </a:blip>
            <a:srcRect b="0" l="0" r="0" t="0"/>
            <a:stretch/>
          </p:blipFill>
          <p:spPr>
            <a:xfrm>
              <a:off x="0" y="0"/>
              <a:ext cx="3660551" cy="6858000"/>
            </a:xfrm>
            <a:prstGeom prst="rect">
              <a:avLst/>
            </a:prstGeom>
            <a:noFill/>
            <a:ln>
              <a:noFill/>
            </a:ln>
          </p:spPr>
        </p:pic>
      </p:grpSp>
      <p:sp>
        <p:nvSpPr>
          <p:cNvPr id="70" name="Google Shape;70;g347858400a8_0_0"/>
          <p:cNvSpPr txBox="1"/>
          <p:nvPr>
            <p:ph type="title"/>
          </p:nvPr>
        </p:nvSpPr>
        <p:spPr>
          <a:xfrm>
            <a:off x="435925" y="1856074"/>
            <a:ext cx="3353400" cy="1946700"/>
          </a:xfrm>
          <a:prstGeom prst="rect">
            <a:avLst/>
          </a:prstGeom>
          <a:noFill/>
          <a:ln>
            <a:noFill/>
          </a:ln>
        </p:spPr>
        <p:txBody>
          <a:bodyPr anchorCtr="0" anchor="t" bIns="0" lIns="0" spcFirstLastPara="1" rIns="0" wrap="square" tIns="69850">
            <a:spAutoFit/>
          </a:bodyPr>
          <a:lstStyle/>
          <a:p>
            <a:pPr indent="0" lvl="0" marL="12700" marR="5080" rtl="0" algn="l">
              <a:lnSpc>
                <a:spcPct val="110379"/>
              </a:lnSpc>
              <a:spcBef>
                <a:spcPts val="0"/>
              </a:spcBef>
              <a:spcAft>
                <a:spcPts val="0"/>
              </a:spcAft>
              <a:buClr>
                <a:schemeClr val="dk1"/>
              </a:buClr>
              <a:buFont typeface="Arial"/>
              <a:buNone/>
            </a:pPr>
            <a:r>
              <a:rPr lang="en-US" sz="3800"/>
              <a:t>Educational Leadership Programs</a:t>
            </a:r>
            <a:endParaRPr sz="3600">
              <a:latin typeface="Calibri"/>
              <a:ea typeface="Calibri"/>
              <a:cs typeface="Calibri"/>
              <a:sym typeface="Calibri"/>
            </a:endParaRPr>
          </a:p>
        </p:txBody>
      </p:sp>
      <p:sp>
        <p:nvSpPr>
          <p:cNvPr id="71" name="Google Shape;71;g347858400a8_0_0"/>
          <p:cNvSpPr txBox="1"/>
          <p:nvPr/>
        </p:nvSpPr>
        <p:spPr>
          <a:xfrm>
            <a:off x="8644275" y="5742275"/>
            <a:ext cx="3845400" cy="2583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t/>
            </a:r>
            <a:endParaRPr sz="1600">
              <a:latin typeface="Arial"/>
              <a:ea typeface="Arial"/>
              <a:cs typeface="Arial"/>
              <a:sym typeface="Arial"/>
            </a:endParaRPr>
          </a:p>
        </p:txBody>
      </p:sp>
      <p:sp>
        <p:nvSpPr>
          <p:cNvPr id="72" name="Google Shape;72;g347858400a8_0_0"/>
          <p:cNvSpPr txBox="1"/>
          <p:nvPr/>
        </p:nvSpPr>
        <p:spPr>
          <a:xfrm>
            <a:off x="3992375" y="1263275"/>
            <a:ext cx="8138400" cy="3132300"/>
          </a:xfrm>
          <a:prstGeom prst="rect">
            <a:avLst/>
          </a:prstGeom>
          <a:noFill/>
          <a:ln>
            <a:noFill/>
          </a:ln>
        </p:spPr>
        <p:txBody>
          <a:bodyPr anchorCtr="0" anchor="t" bIns="0" lIns="0" spcFirstLastPara="1" rIns="0" wrap="square" tIns="12700">
            <a:spAutoFit/>
          </a:bodyPr>
          <a:lstStyle/>
          <a:p>
            <a:pPr indent="0" lvl="0" marL="0" rtl="0" algn="l">
              <a:lnSpc>
                <a:spcPct val="90000"/>
              </a:lnSpc>
              <a:spcBef>
                <a:spcPts val="1000"/>
              </a:spcBef>
              <a:spcAft>
                <a:spcPts val="0"/>
              </a:spcAft>
              <a:buClr>
                <a:schemeClr val="dk1"/>
              </a:buClr>
              <a:buSzPts val="1100"/>
              <a:buFont typeface="Arial"/>
              <a:buNone/>
            </a:pPr>
            <a:r>
              <a:rPr b="1" lang="en-US" sz="2800">
                <a:solidFill>
                  <a:schemeClr val="dk1"/>
                </a:solidFill>
              </a:rPr>
              <a:t>                           </a:t>
            </a:r>
            <a:r>
              <a:rPr b="1" lang="en-US" sz="2800">
                <a:solidFill>
                  <a:srgbClr val="3366CC"/>
                </a:solidFill>
              </a:rPr>
              <a:t>   </a:t>
            </a:r>
            <a:r>
              <a:rPr b="1" lang="en-US" sz="2800">
                <a:solidFill>
                  <a:srgbClr val="3366CC"/>
                </a:solidFill>
              </a:rPr>
              <a:t>OUR VISION</a:t>
            </a:r>
            <a:endParaRPr b="1" sz="2800">
              <a:solidFill>
                <a:srgbClr val="3366CC"/>
              </a:solidFill>
            </a:endParaRPr>
          </a:p>
          <a:p>
            <a:pPr indent="0" lvl="0" marL="0" rtl="0" algn="l">
              <a:lnSpc>
                <a:spcPct val="90000"/>
              </a:lnSpc>
              <a:spcBef>
                <a:spcPts val="1000"/>
              </a:spcBef>
              <a:spcAft>
                <a:spcPts val="0"/>
              </a:spcAft>
              <a:buClr>
                <a:schemeClr val="dk1"/>
              </a:buClr>
              <a:buSzPts val="1100"/>
              <a:buFont typeface="Arial"/>
              <a:buNone/>
            </a:pPr>
            <a:r>
              <a:t/>
            </a:r>
            <a:endParaRPr b="1" sz="28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i="1" lang="en-US" sz="2600">
                <a:solidFill>
                  <a:schemeClr val="dk1"/>
                </a:solidFill>
              </a:rPr>
              <a:t>Preparing aspiring courageous, transformative, and equity driven educators who lead with conviction and humility to uplift their educational community so that every student can thrive in an engaging, inclusive, and safe learning environment.</a:t>
            </a:r>
            <a:endParaRPr b="1" sz="2200">
              <a:solidFill>
                <a:schemeClr val="dk1"/>
              </a:solidFill>
            </a:endParaRPr>
          </a:p>
        </p:txBody>
      </p:sp>
      <p:pic>
        <p:nvPicPr>
          <p:cNvPr id="73" name="Google Shape;73;g347858400a8_0_0"/>
          <p:cNvPicPr preferRelativeResize="0"/>
          <p:nvPr/>
        </p:nvPicPr>
        <p:blipFill rotWithShape="1">
          <a:blip r:embed="rId6">
            <a:alphaModFix/>
          </a:blip>
          <a:srcRect b="0" l="0" r="0" t="0"/>
          <a:stretch/>
        </p:blipFill>
        <p:spPr>
          <a:xfrm>
            <a:off x="9746750" y="5968075"/>
            <a:ext cx="2340225" cy="724000"/>
          </a:xfrm>
          <a:prstGeom prst="rect">
            <a:avLst/>
          </a:prstGeom>
          <a:noFill/>
          <a:ln>
            <a:noFill/>
          </a:ln>
        </p:spPr>
      </p:pic>
      <p:sp>
        <p:nvSpPr>
          <p:cNvPr id="74" name="Google Shape;74;g347858400a8_0_0"/>
          <p:cNvSpPr txBox="1"/>
          <p:nvPr/>
        </p:nvSpPr>
        <p:spPr>
          <a:xfrm>
            <a:off x="6998700" y="1952200"/>
            <a:ext cx="5217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4" name="Shape 294"/>
        <p:cNvGrpSpPr/>
        <p:nvPr/>
      </p:nvGrpSpPr>
      <p:grpSpPr>
        <a:xfrm>
          <a:off x="0" y="0"/>
          <a:ext cx="0" cy="0"/>
          <a:chOff x="0" y="0"/>
          <a:chExt cx="0" cy="0"/>
        </a:xfrm>
      </p:grpSpPr>
      <p:sp>
        <p:nvSpPr>
          <p:cNvPr id="295" name="Google Shape;295;g347858400a8_0_145"/>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296" name="Google Shape;296;g347858400a8_0_145"/>
          <p:cNvPicPr preferRelativeResize="0"/>
          <p:nvPr/>
        </p:nvPicPr>
        <p:blipFill rotWithShape="1">
          <a:blip r:embed="rId3">
            <a:alphaModFix/>
          </a:blip>
          <a:srcRect b="0" l="0" r="0" t="0"/>
          <a:stretch/>
        </p:blipFill>
        <p:spPr>
          <a:xfrm>
            <a:off x="0" y="0"/>
            <a:ext cx="12191999" cy="1454476"/>
          </a:xfrm>
          <a:prstGeom prst="rect">
            <a:avLst/>
          </a:prstGeom>
          <a:noFill/>
          <a:ln>
            <a:noFill/>
          </a:ln>
        </p:spPr>
      </p:pic>
      <p:sp>
        <p:nvSpPr>
          <p:cNvPr id="297" name="Google Shape;297;g347858400a8_0_145"/>
          <p:cNvSpPr/>
          <p:nvPr/>
        </p:nvSpPr>
        <p:spPr>
          <a:xfrm>
            <a:off x="10035050" y="6246275"/>
            <a:ext cx="453000" cy="239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 name="Google Shape;298;g347858400a8_0_145"/>
          <p:cNvSpPr txBox="1"/>
          <p:nvPr/>
        </p:nvSpPr>
        <p:spPr>
          <a:xfrm>
            <a:off x="2949700" y="380775"/>
            <a:ext cx="9691500" cy="1293000"/>
          </a:xfrm>
          <a:prstGeom prst="rect">
            <a:avLst/>
          </a:prstGeom>
          <a:noFill/>
          <a:ln>
            <a:noFill/>
          </a:ln>
        </p:spPr>
        <p:txBody>
          <a:bodyPr anchorCtr="0" anchor="t" bIns="91425" lIns="91425" spcFirstLastPara="1" rIns="91425" wrap="square" tIns="91425">
            <a:spAutoFit/>
          </a:bodyPr>
          <a:lstStyle/>
          <a:p>
            <a:pPr indent="0" lvl="0" marL="685165" rtl="0" algn="l">
              <a:spcBef>
                <a:spcPts val="0"/>
              </a:spcBef>
              <a:spcAft>
                <a:spcPts val="0"/>
              </a:spcAft>
              <a:buNone/>
            </a:pPr>
            <a:r>
              <a:rPr b="1" lang="en-US" sz="3600">
                <a:solidFill>
                  <a:schemeClr val="lt1"/>
                </a:solidFill>
              </a:rPr>
              <a:t> PROGRAM TUITION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sp>
        <p:nvSpPr>
          <p:cNvPr id="299" name="Google Shape;299;g347858400a8_0_145"/>
          <p:cNvSpPr/>
          <p:nvPr/>
        </p:nvSpPr>
        <p:spPr>
          <a:xfrm>
            <a:off x="10414100" y="6144775"/>
            <a:ext cx="563400" cy="502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0" name="Google Shape;300;g347858400a8_0_145"/>
          <p:cNvPicPr preferRelativeResize="0"/>
          <p:nvPr/>
        </p:nvPicPr>
        <p:blipFill rotWithShape="1">
          <a:blip r:embed="rId4">
            <a:alphaModFix/>
          </a:blip>
          <a:srcRect b="0" l="0" r="0" t="0"/>
          <a:stretch/>
        </p:blipFill>
        <p:spPr>
          <a:xfrm>
            <a:off x="9779566" y="6083575"/>
            <a:ext cx="2077371" cy="624600"/>
          </a:xfrm>
          <a:prstGeom prst="rect">
            <a:avLst/>
          </a:prstGeom>
          <a:noFill/>
          <a:ln>
            <a:noFill/>
          </a:ln>
        </p:spPr>
      </p:pic>
      <p:sp>
        <p:nvSpPr>
          <p:cNvPr id="301" name="Google Shape;301;g347858400a8_0_145"/>
          <p:cNvSpPr txBox="1"/>
          <p:nvPr/>
        </p:nvSpPr>
        <p:spPr>
          <a:xfrm>
            <a:off x="4484115" y="1559242"/>
            <a:ext cx="6007800" cy="324000"/>
          </a:xfrm>
          <a:prstGeom prst="rect">
            <a:avLst/>
          </a:prstGeom>
          <a:noFill/>
          <a:ln>
            <a:noFill/>
          </a:ln>
        </p:spPr>
        <p:txBody>
          <a:bodyPr anchorCtr="0" anchor="t" bIns="0" lIns="0" spcFirstLastPara="1" rIns="0" wrap="square" tIns="15875">
            <a:spAutoFit/>
          </a:bodyPr>
          <a:lstStyle/>
          <a:p>
            <a:pPr indent="0" lvl="0" marL="457200" rtl="0" algn="l">
              <a:lnSpc>
                <a:spcPct val="100000"/>
              </a:lnSpc>
              <a:spcBef>
                <a:spcPts val="0"/>
              </a:spcBef>
              <a:spcAft>
                <a:spcPts val="0"/>
              </a:spcAft>
              <a:buNone/>
            </a:pPr>
            <a:r>
              <a:t/>
            </a:r>
            <a:endParaRPr sz="2000">
              <a:latin typeface="Arial"/>
              <a:ea typeface="Arial"/>
              <a:cs typeface="Arial"/>
              <a:sym typeface="Arial"/>
            </a:endParaRPr>
          </a:p>
        </p:txBody>
      </p:sp>
      <p:sp>
        <p:nvSpPr>
          <p:cNvPr id="302" name="Google Shape;302;g347858400a8_0_145"/>
          <p:cNvSpPr txBox="1"/>
          <p:nvPr/>
        </p:nvSpPr>
        <p:spPr>
          <a:xfrm>
            <a:off x="4484115" y="5775007"/>
            <a:ext cx="5417100" cy="324000"/>
          </a:xfrm>
          <a:prstGeom prst="rect">
            <a:avLst/>
          </a:prstGeom>
          <a:noFill/>
          <a:ln>
            <a:noFill/>
          </a:ln>
        </p:spPr>
        <p:txBody>
          <a:bodyPr anchorCtr="0" anchor="t" bIns="0" lIns="0" spcFirstLastPara="1" rIns="0" wrap="square" tIns="15875">
            <a:spAutoFit/>
          </a:bodyPr>
          <a:lstStyle/>
          <a:p>
            <a:pPr indent="0" lvl="0" marL="0" marR="5080" rtl="0" algn="l">
              <a:lnSpc>
                <a:spcPct val="100000"/>
              </a:lnSpc>
              <a:spcBef>
                <a:spcPts val="0"/>
              </a:spcBef>
              <a:spcAft>
                <a:spcPts val="0"/>
              </a:spcAft>
              <a:buNone/>
            </a:pPr>
            <a:r>
              <a:t/>
            </a:r>
            <a:endParaRPr sz="2000">
              <a:latin typeface="Arial"/>
              <a:ea typeface="Arial"/>
              <a:cs typeface="Arial"/>
              <a:sym typeface="Arial"/>
            </a:endParaRPr>
          </a:p>
        </p:txBody>
      </p:sp>
      <p:sp>
        <p:nvSpPr>
          <p:cNvPr id="303" name="Google Shape;303;g347858400a8_0_145"/>
          <p:cNvSpPr txBox="1"/>
          <p:nvPr/>
        </p:nvSpPr>
        <p:spPr>
          <a:xfrm>
            <a:off x="649050" y="1614025"/>
            <a:ext cx="10671300" cy="5017800"/>
          </a:xfrm>
          <a:prstGeom prst="rect">
            <a:avLst/>
          </a:prstGeom>
          <a:noFill/>
          <a:ln>
            <a:noFill/>
          </a:ln>
        </p:spPr>
        <p:txBody>
          <a:bodyPr anchorCtr="0" anchor="t" bIns="91425" lIns="91425" spcFirstLastPara="1" rIns="91425" wrap="square" tIns="91425">
            <a:spAutoFit/>
          </a:bodyPr>
          <a:lstStyle/>
          <a:p>
            <a:pPr indent="0" lvl="0" marL="0" rtl="0" algn="l">
              <a:spcBef>
                <a:spcPts val="20"/>
              </a:spcBef>
              <a:spcAft>
                <a:spcPts val="0"/>
              </a:spcAft>
              <a:buNone/>
            </a:pPr>
            <a:r>
              <a:rPr b="1" lang="en-US" sz="1800">
                <a:solidFill>
                  <a:srgbClr val="3366CC"/>
                </a:solidFill>
              </a:rPr>
              <a:t>Total Cost: </a:t>
            </a:r>
            <a:endParaRPr sz="1800">
              <a:solidFill>
                <a:schemeClr val="dk1"/>
              </a:solidFill>
            </a:endParaRPr>
          </a:p>
          <a:p>
            <a:pPr indent="-227965" lvl="0" marL="697865" rtl="0" algn="l">
              <a:spcBef>
                <a:spcPts val="20"/>
              </a:spcBef>
              <a:spcAft>
                <a:spcPts val="0"/>
              </a:spcAft>
              <a:buClr>
                <a:schemeClr val="dk1"/>
              </a:buClr>
              <a:buSzPts val="1800"/>
              <a:buFont typeface="Noto Sans Symbols"/>
              <a:buChar char="✔"/>
            </a:pPr>
            <a:r>
              <a:rPr b="1" lang="en-US" sz="1800">
                <a:solidFill>
                  <a:schemeClr val="dk1"/>
                </a:solidFill>
              </a:rPr>
              <a:t>$7,900 for the two-year program</a:t>
            </a:r>
            <a:endParaRPr sz="1800">
              <a:solidFill>
                <a:schemeClr val="dk1"/>
              </a:solidFill>
            </a:endParaRPr>
          </a:p>
          <a:p>
            <a:pPr indent="0" lvl="0" marL="457200" rtl="0" algn="l">
              <a:spcBef>
                <a:spcPts val="20"/>
              </a:spcBef>
              <a:spcAft>
                <a:spcPts val="0"/>
              </a:spcAft>
              <a:buNone/>
            </a:pPr>
            <a:r>
              <a:t/>
            </a:r>
            <a:endParaRPr sz="1800">
              <a:solidFill>
                <a:schemeClr val="dk1"/>
              </a:solidFill>
            </a:endParaRPr>
          </a:p>
          <a:p>
            <a:pPr indent="0" lvl="0" marL="0" rtl="0" algn="l">
              <a:spcBef>
                <a:spcPts val="0"/>
              </a:spcBef>
              <a:spcAft>
                <a:spcPts val="0"/>
              </a:spcAft>
              <a:buNone/>
            </a:pPr>
            <a:r>
              <a:rPr b="1" lang="en-US" sz="1800">
                <a:solidFill>
                  <a:srgbClr val="1F6CB0"/>
                </a:solidFill>
              </a:rPr>
              <a:t>Payment Breakdown:</a:t>
            </a:r>
            <a:endParaRPr b="1" sz="1800">
              <a:solidFill>
                <a:schemeClr val="dk1"/>
              </a:solidFill>
            </a:endParaRPr>
          </a:p>
          <a:p>
            <a:pPr indent="-227965" lvl="0" marL="697865" rtl="0" algn="l">
              <a:spcBef>
                <a:spcPts val="20"/>
              </a:spcBef>
              <a:spcAft>
                <a:spcPts val="0"/>
              </a:spcAft>
              <a:buClr>
                <a:schemeClr val="dk1"/>
              </a:buClr>
              <a:buSzPts val="1800"/>
              <a:buFont typeface="Noto Sans Symbols"/>
              <a:buChar char="✔"/>
            </a:pPr>
            <a:r>
              <a:rPr b="1" lang="en-US" sz="1800">
                <a:solidFill>
                  <a:schemeClr val="dk1"/>
                </a:solidFill>
              </a:rPr>
              <a:t>$500 deposit due after being accepted (holds your spot)</a:t>
            </a:r>
            <a:endParaRPr b="1" sz="1800">
              <a:solidFill>
                <a:schemeClr val="dk1"/>
              </a:solidFill>
            </a:endParaRPr>
          </a:p>
          <a:p>
            <a:pPr indent="-227965" lvl="0" marL="697865" rtl="0" algn="l">
              <a:spcBef>
                <a:spcPts val="20"/>
              </a:spcBef>
              <a:spcAft>
                <a:spcPts val="0"/>
              </a:spcAft>
              <a:buClr>
                <a:schemeClr val="dk1"/>
              </a:buClr>
              <a:buSzPts val="1800"/>
              <a:buChar char="✔"/>
            </a:pPr>
            <a:r>
              <a:rPr b="1" lang="en-US" sz="1800">
                <a:solidFill>
                  <a:schemeClr val="dk1"/>
                </a:solidFill>
              </a:rPr>
              <a:t>Year 1: Remaining $3,450 due in full or you can make three payment installments</a:t>
            </a:r>
            <a:endParaRPr b="1" sz="1800">
              <a:solidFill>
                <a:schemeClr val="dk1"/>
              </a:solidFill>
            </a:endParaRPr>
          </a:p>
          <a:p>
            <a:pPr indent="-227965" lvl="0" marL="697865" rtl="0" algn="l">
              <a:spcBef>
                <a:spcPts val="20"/>
              </a:spcBef>
              <a:spcAft>
                <a:spcPts val="0"/>
              </a:spcAft>
              <a:buClr>
                <a:schemeClr val="dk1"/>
              </a:buClr>
              <a:buSzPts val="1800"/>
              <a:buChar char="✔"/>
            </a:pPr>
            <a:r>
              <a:rPr b="1" lang="en-US" sz="1800">
                <a:solidFill>
                  <a:schemeClr val="dk1"/>
                </a:solidFill>
              </a:rPr>
              <a:t>Year 2: $3,950 due in full or you can make three payment installments </a:t>
            </a:r>
            <a:endParaRPr b="1" sz="1800">
              <a:solidFill>
                <a:schemeClr val="dk1"/>
              </a:solidFill>
            </a:endParaRPr>
          </a:p>
          <a:p>
            <a:pPr indent="0" lvl="0" marL="457200" marR="5080" rtl="0" algn="l">
              <a:lnSpc>
                <a:spcPct val="100800"/>
              </a:lnSpc>
              <a:spcBef>
                <a:spcPts val="0"/>
              </a:spcBef>
              <a:spcAft>
                <a:spcPts val="0"/>
              </a:spcAft>
              <a:buNone/>
            </a:pPr>
            <a:r>
              <a:t/>
            </a:r>
            <a:endParaRPr sz="1800">
              <a:solidFill>
                <a:schemeClr val="dk1"/>
              </a:solidFill>
            </a:endParaRPr>
          </a:p>
          <a:p>
            <a:pPr indent="0" lvl="0" marL="12700" rtl="0" algn="l">
              <a:lnSpc>
                <a:spcPct val="116666"/>
              </a:lnSpc>
              <a:spcBef>
                <a:spcPts val="0"/>
              </a:spcBef>
              <a:spcAft>
                <a:spcPts val="0"/>
              </a:spcAft>
              <a:buNone/>
            </a:pPr>
            <a:r>
              <a:rPr b="1" lang="en-US" sz="1800">
                <a:solidFill>
                  <a:srgbClr val="3366CC"/>
                </a:solidFill>
              </a:rPr>
              <a:t>Self-Pay:</a:t>
            </a:r>
            <a:endParaRPr sz="1800">
              <a:solidFill>
                <a:srgbClr val="3366CC"/>
              </a:solidFill>
            </a:endParaRPr>
          </a:p>
          <a:p>
            <a:pPr indent="-227965" lvl="0" marL="697865" rtl="0" algn="l">
              <a:spcBef>
                <a:spcPts val="20"/>
              </a:spcBef>
              <a:spcAft>
                <a:spcPts val="0"/>
              </a:spcAft>
              <a:buClr>
                <a:schemeClr val="dk1"/>
              </a:buClr>
              <a:buSzPts val="1800"/>
              <a:buFont typeface="Noto Sans Symbols"/>
              <a:buChar char="✔"/>
            </a:pPr>
            <a:r>
              <a:rPr b="1" lang="en-US" sz="1800">
                <a:solidFill>
                  <a:schemeClr val="dk1"/>
                </a:solidFill>
              </a:rPr>
              <a:t>Candidates may pay in full or over time through the payment plan</a:t>
            </a:r>
            <a:endParaRPr b="1" sz="1800">
              <a:solidFill>
                <a:schemeClr val="dk1"/>
              </a:solidFill>
            </a:endParaRPr>
          </a:p>
          <a:p>
            <a:pPr indent="-227965" lvl="0" marL="697865" rtl="0" algn="l">
              <a:spcBef>
                <a:spcPts val="15"/>
              </a:spcBef>
              <a:spcAft>
                <a:spcPts val="0"/>
              </a:spcAft>
              <a:buClr>
                <a:schemeClr val="dk1"/>
              </a:buClr>
              <a:buSzPts val="1800"/>
              <a:buFont typeface="Noto Sans Symbols"/>
              <a:buChar char="✔"/>
            </a:pPr>
            <a:r>
              <a:rPr b="1" lang="en-US" sz="1800">
                <a:solidFill>
                  <a:schemeClr val="dk1"/>
                </a:solidFill>
              </a:rPr>
              <a:t>Loan options through one of our financial partners</a:t>
            </a:r>
            <a:endParaRPr b="1" sz="1800">
              <a:solidFill>
                <a:schemeClr val="dk1"/>
              </a:solidFill>
            </a:endParaRPr>
          </a:p>
          <a:p>
            <a:pPr indent="-342900" lvl="0" marL="1371600" rtl="0" algn="l">
              <a:spcBef>
                <a:spcPts val="0"/>
              </a:spcBef>
              <a:spcAft>
                <a:spcPts val="0"/>
              </a:spcAft>
              <a:buClr>
                <a:schemeClr val="dk1"/>
              </a:buClr>
              <a:buSzPts val="1800"/>
              <a:buChar char="❏"/>
            </a:pPr>
            <a:r>
              <a:rPr lang="en-US" sz="1800">
                <a:solidFill>
                  <a:schemeClr val="dk1"/>
                </a:solidFill>
              </a:rPr>
              <a:t>Sallie Mae (Smart Option Student Loan)</a:t>
            </a:r>
            <a:endParaRPr sz="1800">
              <a:solidFill>
                <a:schemeClr val="dk1"/>
              </a:solidFill>
            </a:endParaRPr>
          </a:p>
          <a:p>
            <a:pPr indent="-342900" lvl="0" marL="1371600" rtl="0" algn="l">
              <a:spcBef>
                <a:spcPts val="0"/>
              </a:spcBef>
              <a:spcAft>
                <a:spcPts val="0"/>
              </a:spcAft>
              <a:buClr>
                <a:schemeClr val="dk1"/>
              </a:buClr>
              <a:buSzPts val="1800"/>
              <a:buChar char="❏"/>
            </a:pPr>
            <a:r>
              <a:rPr lang="en-US" sz="1800">
                <a:solidFill>
                  <a:schemeClr val="dk1"/>
                </a:solidFill>
              </a:rPr>
              <a:t>Schools First Federal Credit Union (Special Curriculum Loan)</a:t>
            </a:r>
            <a:endParaRPr sz="1800">
              <a:solidFill>
                <a:schemeClr val="dk1"/>
              </a:solidFill>
            </a:endParaRPr>
          </a:p>
          <a:p>
            <a:pPr indent="0" lvl="0" marL="0" rtl="0" algn="l">
              <a:spcBef>
                <a:spcPts val="15"/>
              </a:spcBef>
              <a:spcAft>
                <a:spcPts val="0"/>
              </a:spcAft>
              <a:buNone/>
            </a:pPr>
            <a:r>
              <a:t/>
            </a:r>
            <a:endParaRPr sz="1800">
              <a:solidFill>
                <a:schemeClr val="dk1"/>
              </a:solidFill>
            </a:endParaRPr>
          </a:p>
          <a:p>
            <a:pPr indent="0" lvl="0" marL="12700" rtl="0" algn="l">
              <a:lnSpc>
                <a:spcPct val="118333"/>
              </a:lnSpc>
              <a:spcBef>
                <a:spcPts val="0"/>
              </a:spcBef>
              <a:spcAft>
                <a:spcPts val="0"/>
              </a:spcAft>
              <a:buNone/>
            </a:pPr>
            <a:r>
              <a:rPr b="1" lang="en-US" sz="1800">
                <a:solidFill>
                  <a:srgbClr val="3366CC"/>
                </a:solidFill>
              </a:rPr>
              <a:t>Current employer pays for entire or partial tuition:</a:t>
            </a:r>
            <a:endParaRPr sz="1800">
              <a:solidFill>
                <a:srgbClr val="3366CC"/>
              </a:solidFill>
            </a:endParaRPr>
          </a:p>
          <a:p>
            <a:pPr indent="-227965" lvl="0" marL="697865" rtl="0" algn="l">
              <a:spcBef>
                <a:spcPts val="20"/>
              </a:spcBef>
              <a:spcAft>
                <a:spcPts val="0"/>
              </a:spcAft>
              <a:buClr>
                <a:schemeClr val="dk1"/>
              </a:buClr>
              <a:buSzPts val="1800"/>
              <a:buFont typeface="Noto Sans Symbols"/>
              <a:buChar char="✔"/>
            </a:pPr>
            <a:r>
              <a:rPr b="1" lang="en-US" sz="1800">
                <a:solidFill>
                  <a:schemeClr val="dk1"/>
                </a:solidFill>
              </a:rPr>
              <a:t>Title II</a:t>
            </a:r>
            <a:endParaRPr b="1" sz="1800">
              <a:solidFill>
                <a:schemeClr val="dk1"/>
              </a:solidFill>
            </a:endParaRPr>
          </a:p>
          <a:p>
            <a:pPr indent="-227965" lvl="0" marL="697865" rtl="0" algn="l">
              <a:spcBef>
                <a:spcPts val="15"/>
              </a:spcBef>
              <a:spcAft>
                <a:spcPts val="0"/>
              </a:spcAft>
              <a:buClr>
                <a:schemeClr val="dk1"/>
              </a:buClr>
              <a:buSzPts val="1800"/>
              <a:buFont typeface="Noto Sans Symbols"/>
              <a:buChar char="✔"/>
            </a:pPr>
            <a:r>
              <a:rPr b="1" lang="en-US" sz="1800">
                <a:solidFill>
                  <a:schemeClr val="dk1"/>
                </a:solidFill>
              </a:rPr>
              <a:t>Other funding sources</a:t>
            </a:r>
            <a:endParaRPr b="1"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sp>
        <p:nvSpPr>
          <p:cNvPr id="308" name="Google Shape;308;g347d71bd38c_0_0"/>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309" name="Google Shape;309;g347d71bd38c_0_0"/>
          <p:cNvPicPr preferRelativeResize="0"/>
          <p:nvPr/>
        </p:nvPicPr>
        <p:blipFill rotWithShape="1">
          <a:blip r:embed="rId3">
            <a:alphaModFix/>
          </a:blip>
          <a:srcRect b="0" l="0" r="0" t="0"/>
          <a:stretch/>
        </p:blipFill>
        <p:spPr>
          <a:xfrm>
            <a:off x="-12" y="5308838"/>
            <a:ext cx="12191999" cy="1601424"/>
          </a:xfrm>
          <a:prstGeom prst="rect">
            <a:avLst/>
          </a:prstGeom>
          <a:noFill/>
          <a:ln>
            <a:noFill/>
          </a:ln>
        </p:spPr>
      </p:pic>
      <p:sp>
        <p:nvSpPr>
          <p:cNvPr id="310" name="Google Shape;310;g347d71bd38c_0_0"/>
          <p:cNvSpPr txBox="1"/>
          <p:nvPr/>
        </p:nvSpPr>
        <p:spPr>
          <a:xfrm>
            <a:off x="361225" y="374575"/>
            <a:ext cx="1190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CANVAS LEARNING MANAGEMENT SYSTEM (LMS)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sp>
        <p:nvSpPr>
          <p:cNvPr id="311" name="Google Shape;311;g347d71bd38c_0_0"/>
          <p:cNvSpPr txBox="1"/>
          <p:nvPr/>
        </p:nvSpPr>
        <p:spPr>
          <a:xfrm>
            <a:off x="1232250" y="2053250"/>
            <a:ext cx="9967200" cy="615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500"/>
              </a:spcBef>
              <a:spcAft>
                <a:spcPts val="0"/>
              </a:spcAft>
              <a:buClr>
                <a:schemeClr val="dk1"/>
              </a:buClr>
              <a:buSzPts val="1100"/>
              <a:buFont typeface="Arial"/>
              <a:buNone/>
            </a:pPr>
            <a:r>
              <a:rPr b="1" lang="en-US" sz="2800">
                <a:solidFill>
                  <a:schemeClr val="dk1"/>
                </a:solidFill>
              </a:rPr>
              <a:t>        </a:t>
            </a:r>
            <a:r>
              <a:rPr b="1" lang="en-US" sz="2800">
                <a:solidFill>
                  <a:srgbClr val="3366CC"/>
                </a:solidFill>
              </a:rPr>
              <a:t>  </a:t>
            </a:r>
            <a:endParaRPr sz="2000">
              <a:solidFill>
                <a:schemeClr val="dk1"/>
              </a:solidFill>
            </a:endParaRPr>
          </a:p>
        </p:txBody>
      </p:sp>
      <p:sp>
        <p:nvSpPr>
          <p:cNvPr id="312" name="Google Shape;312;g347d71bd38c_0_0"/>
          <p:cNvSpPr txBox="1"/>
          <p:nvPr/>
        </p:nvSpPr>
        <p:spPr>
          <a:xfrm>
            <a:off x="217825" y="5384200"/>
            <a:ext cx="4814100" cy="1243500"/>
          </a:xfrm>
          <a:prstGeom prst="rect">
            <a:avLst/>
          </a:prstGeom>
          <a:noFill/>
          <a:ln>
            <a:noFill/>
          </a:ln>
        </p:spPr>
        <p:txBody>
          <a:bodyPr anchorCtr="0" anchor="t" bIns="0" lIns="0" spcFirstLastPara="1" rIns="0" wrap="square" tIns="12050">
            <a:spAutoFit/>
          </a:bodyPr>
          <a:lstStyle/>
          <a:p>
            <a:pPr indent="0" lvl="0" marL="12700" marR="5080" rtl="0" algn="l">
              <a:spcBef>
                <a:spcPts val="0"/>
              </a:spcBef>
              <a:spcAft>
                <a:spcPts val="0"/>
              </a:spcAft>
              <a:buNone/>
            </a:pPr>
            <a:r>
              <a:t/>
            </a:r>
            <a:endParaRPr b="1" sz="2000">
              <a:solidFill>
                <a:schemeClr val="lt1"/>
              </a:solidFill>
            </a:endParaRPr>
          </a:p>
          <a:p>
            <a:pPr indent="0" lvl="0" marL="12700" marR="5080" rtl="0" algn="l">
              <a:lnSpc>
                <a:spcPct val="100000"/>
              </a:lnSpc>
              <a:spcBef>
                <a:spcPts val="0"/>
              </a:spcBef>
              <a:spcAft>
                <a:spcPts val="0"/>
              </a:spcAft>
              <a:buNone/>
            </a:pPr>
            <a:r>
              <a:rPr b="1" lang="en-US" sz="2000">
                <a:solidFill>
                  <a:schemeClr val="lt1"/>
                </a:solidFill>
              </a:rPr>
              <a:t>Dr. John Lopez, Coordinator III </a:t>
            </a:r>
            <a:endParaRPr b="1" sz="2000">
              <a:solidFill>
                <a:schemeClr val="lt1"/>
              </a:solidFill>
            </a:endParaRPr>
          </a:p>
          <a:p>
            <a:pPr indent="0" lvl="0" marL="12700" marR="5080" rtl="0" algn="l">
              <a:lnSpc>
                <a:spcPct val="100000"/>
              </a:lnSpc>
              <a:spcBef>
                <a:spcPts val="0"/>
              </a:spcBef>
              <a:spcAft>
                <a:spcPts val="0"/>
              </a:spcAft>
              <a:buNone/>
            </a:pPr>
            <a:r>
              <a:rPr b="1" lang="en-US" sz="2000">
                <a:solidFill>
                  <a:schemeClr val="dk1"/>
                </a:solidFill>
              </a:rPr>
              <a:t>Curriculum and Instructional Services</a:t>
            </a:r>
            <a:endParaRPr b="1" sz="2000">
              <a:solidFill>
                <a:schemeClr val="dk1"/>
              </a:solidFill>
            </a:endParaRPr>
          </a:p>
          <a:p>
            <a:pPr indent="0" lvl="0" marL="12700" marR="5080" rtl="0" algn="l">
              <a:lnSpc>
                <a:spcPct val="100000"/>
              </a:lnSpc>
              <a:spcBef>
                <a:spcPts val="0"/>
              </a:spcBef>
              <a:spcAft>
                <a:spcPts val="0"/>
              </a:spcAft>
              <a:buNone/>
            </a:pPr>
            <a:r>
              <a:rPr b="1" lang="en-US" sz="2000">
                <a:solidFill>
                  <a:schemeClr val="dk1"/>
                </a:solidFill>
              </a:rPr>
              <a:t>Lopez_John</a:t>
            </a:r>
            <a:r>
              <a:rPr b="1" lang="en-US" sz="2000">
                <a:solidFill>
                  <a:schemeClr val="dk1"/>
                </a:solidFill>
                <a:uFill>
                  <a:noFill/>
                </a:uFill>
                <a:hlinkClick r:id="rId4">
                  <a:extLst>
                    <a:ext uri="{A12FA001-AC4F-418D-AE19-62706E023703}">
                      <ahyp:hlinkClr val="tx"/>
                    </a:ext>
                  </a:extLst>
                </a:hlinkClick>
              </a:rPr>
              <a:t>@lacoe.edu</a:t>
            </a:r>
            <a:endParaRPr b="1" sz="2000">
              <a:solidFill>
                <a:schemeClr val="dk1"/>
              </a:solidFill>
            </a:endParaRPr>
          </a:p>
        </p:txBody>
      </p:sp>
      <p:pic>
        <p:nvPicPr>
          <p:cNvPr id="313" name="Google Shape;313;g347d71bd38c_0_0"/>
          <p:cNvPicPr preferRelativeResize="0"/>
          <p:nvPr/>
        </p:nvPicPr>
        <p:blipFill rotWithShape="1">
          <a:blip r:embed="rId5">
            <a:alphaModFix/>
          </a:blip>
          <a:srcRect b="0" l="0" r="0" t="0"/>
          <a:stretch/>
        </p:blipFill>
        <p:spPr>
          <a:xfrm>
            <a:off x="217825" y="257225"/>
            <a:ext cx="3092849" cy="959225"/>
          </a:xfrm>
          <a:prstGeom prst="rect">
            <a:avLst/>
          </a:prstGeom>
          <a:noFill/>
          <a:ln>
            <a:noFill/>
          </a:ln>
        </p:spPr>
      </p:pic>
      <p:pic>
        <p:nvPicPr>
          <p:cNvPr id="314" name="Google Shape;314;g347d71bd38c_0_0"/>
          <p:cNvPicPr preferRelativeResize="0"/>
          <p:nvPr/>
        </p:nvPicPr>
        <p:blipFill>
          <a:blip r:embed="rId6">
            <a:alphaModFix/>
          </a:blip>
          <a:stretch>
            <a:fillRect/>
          </a:stretch>
        </p:blipFill>
        <p:spPr>
          <a:xfrm>
            <a:off x="3189650" y="1814550"/>
            <a:ext cx="3039025" cy="2735025"/>
          </a:xfrm>
          <a:prstGeom prst="rect">
            <a:avLst/>
          </a:prstGeom>
          <a:noFill/>
          <a:ln>
            <a:noFill/>
          </a:ln>
        </p:spPr>
      </p:pic>
      <p:pic>
        <p:nvPicPr>
          <p:cNvPr descr="File:Blue question mark.jpg - Wikimedia Commons" id="315" name="Google Shape;315;g347d71bd38c_0_0"/>
          <p:cNvPicPr preferRelativeResize="0"/>
          <p:nvPr/>
        </p:nvPicPr>
        <p:blipFill>
          <a:blip r:embed="rId7">
            <a:alphaModFix/>
          </a:blip>
          <a:stretch>
            <a:fillRect/>
          </a:stretch>
        </p:blipFill>
        <p:spPr>
          <a:xfrm>
            <a:off x="6395550" y="1438150"/>
            <a:ext cx="3845400" cy="3487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spTree>
      <p:nvGrpSpPr>
        <p:cNvPr id="319" name="Shape 319"/>
        <p:cNvGrpSpPr/>
        <p:nvPr/>
      </p:nvGrpSpPr>
      <p:grpSpPr>
        <a:xfrm>
          <a:off x="0" y="0"/>
          <a:ext cx="0" cy="0"/>
          <a:chOff x="0" y="0"/>
          <a:chExt cx="0" cy="0"/>
        </a:xfrm>
      </p:grpSpPr>
      <p:pic>
        <p:nvPicPr>
          <p:cNvPr id="320" name="Google Shape;320;p7"/>
          <p:cNvPicPr preferRelativeResize="0"/>
          <p:nvPr/>
        </p:nvPicPr>
        <p:blipFill rotWithShape="1">
          <a:blip r:embed="rId3">
            <a:alphaModFix/>
          </a:blip>
          <a:srcRect b="0" l="0" r="0" t="0"/>
          <a:stretch/>
        </p:blipFill>
        <p:spPr>
          <a:xfrm>
            <a:off x="0" y="0"/>
            <a:ext cx="4038600" cy="6858000"/>
          </a:xfrm>
          <a:prstGeom prst="rect">
            <a:avLst/>
          </a:prstGeom>
          <a:noFill/>
          <a:ln>
            <a:noFill/>
          </a:ln>
        </p:spPr>
      </p:pic>
      <p:sp>
        <p:nvSpPr>
          <p:cNvPr id="321" name="Google Shape;321;p7"/>
          <p:cNvSpPr txBox="1"/>
          <p:nvPr/>
        </p:nvSpPr>
        <p:spPr>
          <a:xfrm>
            <a:off x="620597" y="2155924"/>
            <a:ext cx="2609100" cy="1250700"/>
          </a:xfrm>
          <a:prstGeom prst="rect">
            <a:avLst/>
          </a:prstGeom>
          <a:noFill/>
          <a:ln>
            <a:noFill/>
          </a:ln>
        </p:spPr>
        <p:txBody>
          <a:bodyPr anchorCtr="0" anchor="t" bIns="0" lIns="0" spcFirstLastPara="1" rIns="0" wrap="square" tIns="75550">
            <a:spAutoFit/>
          </a:bodyPr>
          <a:lstStyle/>
          <a:p>
            <a:pPr indent="0" lvl="0" marL="12700" marR="5080" rtl="0" algn="l">
              <a:lnSpc>
                <a:spcPct val="109013"/>
              </a:lnSpc>
              <a:spcBef>
                <a:spcPts val="0"/>
              </a:spcBef>
              <a:spcAft>
                <a:spcPts val="0"/>
              </a:spcAft>
              <a:buNone/>
            </a:pPr>
            <a:r>
              <a:rPr b="1" lang="en-US" sz="3650">
                <a:solidFill>
                  <a:srgbClr val="FFFFFF"/>
                </a:solidFill>
                <a:latin typeface="Arial"/>
                <a:ea typeface="Arial"/>
                <a:cs typeface="Arial"/>
                <a:sym typeface="Arial"/>
              </a:rPr>
              <a:t>Building Community</a:t>
            </a:r>
            <a:endParaRPr sz="3650">
              <a:latin typeface="Arial"/>
              <a:ea typeface="Arial"/>
              <a:cs typeface="Arial"/>
              <a:sym typeface="Arial"/>
            </a:endParaRPr>
          </a:p>
        </p:txBody>
      </p:sp>
      <p:pic>
        <p:nvPicPr>
          <p:cNvPr id="322" name="Google Shape;322;p7"/>
          <p:cNvPicPr preferRelativeResize="0"/>
          <p:nvPr/>
        </p:nvPicPr>
        <p:blipFill rotWithShape="1">
          <a:blip r:embed="rId4">
            <a:alphaModFix/>
          </a:blip>
          <a:srcRect b="0" l="0" r="0" t="0"/>
          <a:stretch/>
        </p:blipFill>
        <p:spPr>
          <a:xfrm>
            <a:off x="8949673" y="1777096"/>
            <a:ext cx="2049746" cy="2794903"/>
          </a:xfrm>
          <a:prstGeom prst="rect">
            <a:avLst/>
          </a:prstGeom>
          <a:noFill/>
          <a:ln>
            <a:noFill/>
          </a:ln>
        </p:spPr>
      </p:pic>
      <p:sp>
        <p:nvSpPr>
          <p:cNvPr id="323" name="Google Shape;323;p7"/>
          <p:cNvSpPr txBox="1"/>
          <p:nvPr>
            <p:ph type="title"/>
          </p:nvPr>
        </p:nvSpPr>
        <p:spPr>
          <a:xfrm>
            <a:off x="4806950" y="702325"/>
            <a:ext cx="3783000" cy="44760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i="1" lang="en-US" sz="2800">
                <a:solidFill>
                  <a:srgbClr val="175285"/>
                </a:solidFill>
                <a:latin typeface="Arial"/>
                <a:ea typeface="Arial"/>
                <a:cs typeface="Arial"/>
                <a:sym typeface="Arial"/>
              </a:rPr>
              <a:t>Who is in the room?</a:t>
            </a:r>
            <a:endParaRPr sz="2800">
              <a:latin typeface="Arial"/>
              <a:ea typeface="Arial"/>
              <a:cs typeface="Arial"/>
              <a:sym typeface="Arial"/>
            </a:endParaRPr>
          </a:p>
        </p:txBody>
      </p:sp>
      <p:sp>
        <p:nvSpPr>
          <p:cNvPr id="324" name="Google Shape;324;p7"/>
          <p:cNvSpPr txBox="1"/>
          <p:nvPr/>
        </p:nvSpPr>
        <p:spPr>
          <a:xfrm>
            <a:off x="4806950" y="1340550"/>
            <a:ext cx="3783000" cy="4465200"/>
          </a:xfrm>
          <a:prstGeom prst="rect">
            <a:avLst/>
          </a:prstGeom>
          <a:noFill/>
          <a:ln>
            <a:noFill/>
          </a:ln>
        </p:spPr>
        <p:txBody>
          <a:bodyPr anchorCtr="0" anchor="t" bIns="0" lIns="0" spcFirstLastPara="1" rIns="0" wrap="square" tIns="15875">
            <a:spAutoFit/>
          </a:bodyPr>
          <a:lstStyle/>
          <a:p>
            <a:pPr indent="0" lvl="0" marL="12700" marR="900430" rtl="0" algn="l">
              <a:lnSpc>
                <a:spcPct val="100000"/>
              </a:lnSpc>
              <a:spcBef>
                <a:spcPts val="0"/>
              </a:spcBef>
              <a:spcAft>
                <a:spcPts val="0"/>
              </a:spcAft>
              <a:buNone/>
            </a:pPr>
            <a:r>
              <a:rPr b="1" lang="en-US" sz="2400">
                <a:latin typeface="Arial"/>
                <a:ea typeface="Arial"/>
                <a:cs typeface="Arial"/>
                <a:sym typeface="Arial"/>
              </a:rPr>
              <a:t>In the chat write the following:</a:t>
            </a:r>
            <a:endParaRPr b="1" sz="2400">
              <a:latin typeface="Arial"/>
              <a:ea typeface="Arial"/>
              <a:cs typeface="Arial"/>
              <a:sym typeface="Arial"/>
            </a:endParaRPr>
          </a:p>
          <a:p>
            <a:pPr indent="0" lvl="0" marL="12700" marR="900430" rtl="0" algn="l">
              <a:lnSpc>
                <a:spcPct val="100000"/>
              </a:lnSpc>
              <a:spcBef>
                <a:spcPts val="0"/>
              </a:spcBef>
              <a:spcAft>
                <a:spcPts val="0"/>
              </a:spcAft>
              <a:buNone/>
            </a:pPr>
            <a:r>
              <a:t/>
            </a:r>
            <a:endParaRPr b="1" sz="2400"/>
          </a:p>
          <a:p>
            <a:pPr indent="-381000" lvl="0" marL="457200" rtl="0" algn="l">
              <a:lnSpc>
                <a:spcPct val="100000"/>
              </a:lnSpc>
              <a:spcBef>
                <a:spcPts val="5"/>
              </a:spcBef>
              <a:spcAft>
                <a:spcPts val="0"/>
              </a:spcAft>
              <a:buSzPts val="2400"/>
              <a:buFont typeface="Arial"/>
              <a:buAutoNum type="arabicPeriod"/>
            </a:pPr>
            <a:r>
              <a:rPr i="1" lang="en-US" sz="2400">
                <a:latin typeface="Arial"/>
                <a:ea typeface="Arial"/>
                <a:cs typeface="Arial"/>
                <a:sym typeface="Arial"/>
              </a:rPr>
              <a:t>Your name</a:t>
            </a:r>
            <a:endParaRPr sz="2400">
              <a:latin typeface="Arial"/>
              <a:ea typeface="Arial"/>
              <a:cs typeface="Arial"/>
              <a:sym typeface="Arial"/>
            </a:endParaRPr>
          </a:p>
          <a:p>
            <a:pPr indent="-381000" lvl="0" marL="457200" marR="485775" rtl="0" algn="l">
              <a:lnSpc>
                <a:spcPct val="100000"/>
              </a:lnSpc>
              <a:spcBef>
                <a:spcPts val="1000"/>
              </a:spcBef>
              <a:spcAft>
                <a:spcPts val="0"/>
              </a:spcAft>
              <a:buSzPts val="2400"/>
              <a:buAutoNum type="arabicPeriod"/>
            </a:pPr>
            <a:r>
              <a:rPr i="1" lang="en-US" sz="2400">
                <a:latin typeface="Arial"/>
                <a:ea typeface="Arial"/>
                <a:cs typeface="Arial"/>
                <a:sym typeface="Arial"/>
              </a:rPr>
              <a:t>Your </a:t>
            </a:r>
            <a:r>
              <a:rPr i="1" lang="en-US" sz="2400"/>
              <a:t>d</a:t>
            </a:r>
            <a:r>
              <a:rPr i="1" lang="en-US" sz="2400">
                <a:latin typeface="Arial"/>
                <a:ea typeface="Arial"/>
                <a:cs typeface="Arial"/>
                <a:sym typeface="Arial"/>
              </a:rPr>
              <a:t>istrict, </a:t>
            </a:r>
            <a:r>
              <a:rPr i="1" lang="en-US" sz="2400"/>
              <a:t>c</a:t>
            </a:r>
            <a:r>
              <a:rPr i="1" lang="en-US" sz="2400">
                <a:latin typeface="Arial"/>
                <a:ea typeface="Arial"/>
                <a:cs typeface="Arial"/>
                <a:sym typeface="Arial"/>
              </a:rPr>
              <a:t>harter </a:t>
            </a:r>
            <a:r>
              <a:rPr i="1" lang="en-US" sz="2400"/>
              <a:t>n</a:t>
            </a:r>
            <a:r>
              <a:rPr i="1" lang="en-US" sz="2400">
                <a:latin typeface="Arial"/>
                <a:ea typeface="Arial"/>
                <a:cs typeface="Arial"/>
                <a:sym typeface="Arial"/>
              </a:rPr>
              <a:t>etwork, or </a:t>
            </a:r>
            <a:r>
              <a:rPr i="1" lang="en-US" sz="2400"/>
              <a:t>c</a:t>
            </a:r>
            <a:r>
              <a:rPr i="1" lang="en-US" sz="2400">
                <a:latin typeface="Arial"/>
                <a:ea typeface="Arial"/>
                <a:cs typeface="Arial"/>
                <a:sym typeface="Arial"/>
              </a:rPr>
              <a:t>ounty </a:t>
            </a:r>
            <a:r>
              <a:rPr i="1" lang="en-US" sz="2400"/>
              <a:t>o</a:t>
            </a:r>
            <a:r>
              <a:rPr i="1" lang="en-US" sz="2400">
                <a:latin typeface="Arial"/>
                <a:ea typeface="Arial"/>
                <a:cs typeface="Arial"/>
                <a:sym typeface="Arial"/>
              </a:rPr>
              <a:t>ffice</a:t>
            </a:r>
            <a:endParaRPr sz="2400">
              <a:latin typeface="Arial"/>
              <a:ea typeface="Arial"/>
              <a:cs typeface="Arial"/>
              <a:sym typeface="Arial"/>
            </a:endParaRPr>
          </a:p>
          <a:p>
            <a:pPr indent="-381000" lvl="0" marL="457200" rtl="0" algn="l">
              <a:lnSpc>
                <a:spcPct val="100000"/>
              </a:lnSpc>
              <a:spcBef>
                <a:spcPts val="1000"/>
              </a:spcBef>
              <a:spcAft>
                <a:spcPts val="0"/>
              </a:spcAft>
              <a:buSzPts val="2400"/>
              <a:buFont typeface="Arial"/>
              <a:buAutoNum type="arabicPeriod"/>
            </a:pPr>
            <a:r>
              <a:rPr i="1" lang="en-US" sz="2400">
                <a:latin typeface="Arial"/>
                <a:ea typeface="Arial"/>
                <a:cs typeface="Arial"/>
                <a:sym typeface="Arial"/>
              </a:rPr>
              <a:t>School site or</a:t>
            </a:r>
            <a:r>
              <a:rPr lang="en-US" sz="2400"/>
              <a:t> </a:t>
            </a:r>
            <a:r>
              <a:rPr i="1" lang="en-US" sz="2400">
                <a:latin typeface="Arial"/>
                <a:ea typeface="Arial"/>
                <a:cs typeface="Arial"/>
                <a:sym typeface="Arial"/>
              </a:rPr>
              <a:t>job location</a:t>
            </a:r>
            <a:endParaRPr sz="2400">
              <a:latin typeface="Arial"/>
              <a:ea typeface="Arial"/>
              <a:cs typeface="Arial"/>
              <a:sym typeface="Arial"/>
            </a:endParaRPr>
          </a:p>
          <a:p>
            <a:pPr indent="-381000" lvl="0" marL="457200" marR="5080" rtl="0" algn="l">
              <a:lnSpc>
                <a:spcPct val="100000"/>
              </a:lnSpc>
              <a:spcBef>
                <a:spcPts val="1000"/>
              </a:spcBef>
              <a:spcAft>
                <a:spcPts val="1000"/>
              </a:spcAft>
              <a:buSzPts val="2400"/>
              <a:buFont typeface="Arial"/>
              <a:buAutoNum type="arabicPeriod"/>
            </a:pPr>
            <a:r>
              <a:rPr i="1" lang="en-US" sz="2400">
                <a:latin typeface="Arial"/>
                <a:ea typeface="Arial"/>
                <a:cs typeface="Arial"/>
                <a:sym typeface="Arial"/>
              </a:rPr>
              <a:t>What job would you like to have in 5 years?</a:t>
            </a:r>
            <a:endParaRPr sz="2400">
              <a:latin typeface="Arial"/>
              <a:ea typeface="Arial"/>
              <a:cs typeface="Arial"/>
              <a:sym typeface="Arial"/>
            </a:endParaRPr>
          </a:p>
        </p:txBody>
      </p:sp>
      <p:pic>
        <p:nvPicPr>
          <p:cNvPr id="325" name="Google Shape;325;p7"/>
          <p:cNvPicPr preferRelativeResize="0"/>
          <p:nvPr/>
        </p:nvPicPr>
        <p:blipFill rotWithShape="1">
          <a:blip r:embed="rId5">
            <a:alphaModFix/>
          </a:blip>
          <a:srcRect b="0" l="0" r="0" t="0"/>
          <a:stretch/>
        </p:blipFill>
        <p:spPr>
          <a:xfrm>
            <a:off x="9746750" y="5968075"/>
            <a:ext cx="2340225" cy="724000"/>
          </a:xfrm>
          <a:prstGeom prst="rect">
            <a:avLst/>
          </a:prstGeom>
          <a:noFill/>
          <a:ln>
            <a:noFill/>
          </a:ln>
        </p:spPr>
      </p:pic>
      <p:pic>
        <p:nvPicPr>
          <p:cNvPr descr="質問は 無料画像 - Public Domain Pictures" id="326" name="Google Shape;326;p7"/>
          <p:cNvPicPr preferRelativeResize="0"/>
          <p:nvPr/>
        </p:nvPicPr>
        <p:blipFill>
          <a:blip r:embed="rId6">
            <a:alphaModFix/>
          </a:blip>
          <a:stretch>
            <a:fillRect/>
          </a:stretch>
        </p:blipFill>
        <p:spPr>
          <a:xfrm>
            <a:off x="-886476" y="3002454"/>
            <a:ext cx="5266476" cy="351098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bg>
      <p:bgPr>
        <a:gradFill>
          <a:gsLst>
            <a:gs pos="0">
              <a:srgbClr val="D4E5F5"/>
            </a:gs>
            <a:gs pos="100000">
              <a:srgbClr val="70A4D5"/>
            </a:gs>
          </a:gsLst>
          <a:path path="circle">
            <a:fillToRect b="50%" l="50%" r="50%" t="50%"/>
          </a:path>
          <a:tileRect/>
        </a:gradFill>
      </p:bgPr>
    </p:bg>
    <p:spTree>
      <p:nvGrpSpPr>
        <p:cNvPr id="330" name="Shape 330"/>
        <p:cNvGrpSpPr/>
        <p:nvPr/>
      </p:nvGrpSpPr>
      <p:grpSpPr>
        <a:xfrm>
          <a:off x="0" y="0"/>
          <a:ext cx="0" cy="0"/>
          <a:chOff x="0" y="0"/>
          <a:chExt cx="0" cy="0"/>
        </a:xfrm>
      </p:grpSpPr>
      <p:sp>
        <p:nvSpPr>
          <p:cNvPr id="331" name="Google Shape;331;p8"/>
          <p:cNvSpPr txBox="1"/>
          <p:nvPr>
            <p:ph type="title"/>
          </p:nvPr>
        </p:nvSpPr>
        <p:spPr>
          <a:xfrm>
            <a:off x="3559650" y="273600"/>
            <a:ext cx="5791200" cy="526500"/>
          </a:xfrm>
          <a:prstGeom prst="rect">
            <a:avLst/>
          </a:prstGeom>
          <a:noFill/>
          <a:ln>
            <a:noFill/>
          </a:ln>
        </p:spPr>
        <p:txBody>
          <a:bodyPr anchorCtr="0" anchor="t" bIns="0" lIns="0" spcFirstLastPara="1" rIns="0" wrap="square" tIns="94600">
            <a:spAutoFit/>
          </a:bodyPr>
          <a:lstStyle/>
          <a:p>
            <a:pPr indent="0" lvl="0" marL="12700" marR="5080" rtl="0" algn="l">
              <a:lnSpc>
                <a:spcPct val="107500"/>
              </a:lnSpc>
              <a:spcBef>
                <a:spcPts val="0"/>
              </a:spcBef>
              <a:spcAft>
                <a:spcPts val="0"/>
              </a:spcAft>
              <a:buNone/>
            </a:pPr>
            <a:r>
              <a:rPr lang="en-US" sz="2800">
                <a:solidFill>
                  <a:srgbClr val="3366CC"/>
                </a:solidFill>
              </a:rPr>
              <a:t>LACOE PROGRAM HIGHLIGHTS</a:t>
            </a:r>
            <a:endParaRPr sz="2800">
              <a:solidFill>
                <a:srgbClr val="3366CC"/>
              </a:solidFill>
            </a:endParaRPr>
          </a:p>
        </p:txBody>
      </p:sp>
      <p:sp>
        <p:nvSpPr>
          <p:cNvPr id="332" name="Google Shape;332;p8"/>
          <p:cNvSpPr txBox="1"/>
          <p:nvPr/>
        </p:nvSpPr>
        <p:spPr>
          <a:xfrm>
            <a:off x="430150" y="1645375"/>
            <a:ext cx="7742700" cy="4766700"/>
          </a:xfrm>
          <a:prstGeom prst="rect">
            <a:avLst/>
          </a:prstGeom>
          <a:noFill/>
          <a:ln>
            <a:noFill/>
          </a:ln>
        </p:spPr>
        <p:txBody>
          <a:bodyPr anchorCtr="0" anchor="t" bIns="0" lIns="0" spcFirstLastPara="1" rIns="0" wrap="square" tIns="36825">
            <a:spAutoFit/>
          </a:bodyPr>
          <a:lstStyle/>
          <a:p>
            <a:pPr indent="-342900" lvl="0" marL="457200" marR="254000" rtl="0" algn="l">
              <a:lnSpc>
                <a:spcPct val="111612"/>
              </a:lnSpc>
              <a:spcBef>
                <a:spcPts val="0"/>
              </a:spcBef>
              <a:spcAft>
                <a:spcPts val="0"/>
              </a:spcAft>
              <a:buSzPts val="1800"/>
              <a:buChar char="•"/>
            </a:pPr>
            <a:r>
              <a:rPr b="1" lang="en-US" sz="1800"/>
              <a:t>A Customized Induction Plan includes three job embedded goals per year and an individualized  professional learning plan. </a:t>
            </a:r>
            <a:endParaRPr b="1" sz="1800"/>
          </a:p>
          <a:p>
            <a:pPr indent="0" lvl="0" marL="457200" marR="254000" rtl="0" algn="l">
              <a:lnSpc>
                <a:spcPct val="111612"/>
              </a:lnSpc>
              <a:spcBef>
                <a:spcPts val="0"/>
              </a:spcBef>
              <a:spcAft>
                <a:spcPts val="0"/>
              </a:spcAft>
              <a:buNone/>
            </a:pPr>
            <a:r>
              <a:t/>
            </a:r>
            <a:endParaRPr b="1" sz="1800"/>
          </a:p>
          <a:p>
            <a:pPr indent="-342900" lvl="0" marL="457200" marR="140335" rtl="0" algn="l">
              <a:lnSpc>
                <a:spcPct val="111612"/>
              </a:lnSpc>
              <a:spcBef>
                <a:spcPts val="0"/>
              </a:spcBef>
              <a:spcAft>
                <a:spcPts val="0"/>
              </a:spcAft>
              <a:buSzPts val="1800"/>
              <a:buChar char="•"/>
            </a:pPr>
            <a:r>
              <a:rPr b="1" lang="en-US" sz="1800"/>
              <a:t>Online</a:t>
            </a:r>
            <a:r>
              <a:rPr b="1" lang="en-US" sz="1800"/>
              <a:t> seminars, in person trainings, virtual trainings, and optional safety academy have real life implications for California Professional Standards for Education Leaders (CPSEL).</a:t>
            </a:r>
            <a:endParaRPr b="1" sz="1800"/>
          </a:p>
          <a:p>
            <a:pPr indent="0" lvl="0" marL="457200" rtl="0" algn="l">
              <a:lnSpc>
                <a:spcPct val="100000"/>
              </a:lnSpc>
              <a:spcBef>
                <a:spcPts val="1210"/>
              </a:spcBef>
              <a:spcAft>
                <a:spcPts val="0"/>
              </a:spcAft>
              <a:buNone/>
            </a:pPr>
            <a:r>
              <a:t/>
            </a:r>
            <a:endParaRPr b="1" sz="1800"/>
          </a:p>
          <a:p>
            <a:pPr indent="-342900" lvl="0" marL="457200" marR="6985" rtl="0" algn="l">
              <a:lnSpc>
                <a:spcPct val="111612"/>
              </a:lnSpc>
              <a:spcBef>
                <a:spcPts val="0"/>
              </a:spcBef>
              <a:spcAft>
                <a:spcPts val="0"/>
              </a:spcAft>
              <a:buSzPts val="1800"/>
              <a:buChar char="•"/>
            </a:pPr>
            <a:r>
              <a:rPr b="1" lang="en-US" sz="1800"/>
              <a:t>Forty hours of one-on-one, job-embedded Leadership Coaching to support "administrative" daily responsibilities.</a:t>
            </a:r>
            <a:endParaRPr b="1" sz="1800"/>
          </a:p>
          <a:p>
            <a:pPr indent="0" lvl="0" marL="457200" marR="6985" rtl="0" algn="l">
              <a:lnSpc>
                <a:spcPct val="111612"/>
              </a:lnSpc>
              <a:spcBef>
                <a:spcPts val="0"/>
              </a:spcBef>
              <a:spcAft>
                <a:spcPts val="0"/>
              </a:spcAft>
              <a:buNone/>
            </a:pPr>
            <a:r>
              <a:t/>
            </a:r>
            <a:endParaRPr b="1" sz="1800"/>
          </a:p>
          <a:p>
            <a:pPr indent="-342900" lvl="0" marL="457200" marR="6985" rtl="0" algn="l">
              <a:lnSpc>
                <a:spcPct val="111612"/>
              </a:lnSpc>
              <a:spcBef>
                <a:spcPts val="0"/>
              </a:spcBef>
              <a:spcAft>
                <a:spcPts val="0"/>
              </a:spcAft>
              <a:buSzPts val="1800"/>
              <a:buChar char="•"/>
            </a:pPr>
            <a:r>
              <a:rPr b="1" lang="en-US" sz="1800"/>
              <a:t>Learning Management System, provides a secure online environment for electronic portfolios and assessments.</a:t>
            </a:r>
            <a:endParaRPr b="1" sz="1800"/>
          </a:p>
          <a:p>
            <a:pPr indent="0" lvl="0" marL="914400" marR="5080" rtl="0" algn="l">
              <a:lnSpc>
                <a:spcPct val="111612"/>
              </a:lnSpc>
              <a:spcBef>
                <a:spcPts val="0"/>
              </a:spcBef>
              <a:spcAft>
                <a:spcPts val="0"/>
              </a:spcAft>
              <a:buNone/>
            </a:pPr>
            <a:r>
              <a:t/>
            </a:r>
            <a:endParaRPr b="1" sz="1800"/>
          </a:p>
          <a:p>
            <a:pPr indent="-342900" lvl="0" marL="457200" marR="6985" rtl="0" algn="l">
              <a:lnSpc>
                <a:spcPct val="111612"/>
              </a:lnSpc>
              <a:spcBef>
                <a:spcPts val="0"/>
              </a:spcBef>
              <a:spcAft>
                <a:spcPts val="0"/>
              </a:spcAft>
              <a:buClr>
                <a:schemeClr val="dk1"/>
              </a:buClr>
              <a:buSzPts val="1800"/>
              <a:buChar char="•"/>
            </a:pPr>
            <a:r>
              <a:rPr b="1" lang="en-US" sz="1800">
                <a:solidFill>
                  <a:schemeClr val="dk1"/>
                </a:solidFill>
              </a:rPr>
              <a:t>A final in-person Culmination Celebration with end of year activities.</a:t>
            </a:r>
            <a:endParaRPr b="1" sz="1800"/>
          </a:p>
        </p:txBody>
      </p:sp>
      <p:grpSp>
        <p:nvGrpSpPr>
          <p:cNvPr id="333" name="Google Shape;333;p8"/>
          <p:cNvGrpSpPr/>
          <p:nvPr/>
        </p:nvGrpSpPr>
        <p:grpSpPr>
          <a:xfrm>
            <a:off x="9009276" y="866655"/>
            <a:ext cx="2766035" cy="2410173"/>
            <a:chOff x="6068948" y="514350"/>
            <a:chExt cx="3113151" cy="2770632"/>
          </a:xfrm>
        </p:grpSpPr>
        <p:sp>
          <p:nvSpPr>
            <p:cNvPr id="334" name="Google Shape;334;p8"/>
            <p:cNvSpPr/>
            <p:nvPr/>
          </p:nvSpPr>
          <p:spPr>
            <a:xfrm>
              <a:off x="6068948" y="1710182"/>
              <a:ext cx="1475105" cy="1574800"/>
            </a:xfrm>
            <a:custGeom>
              <a:rect b="b" l="l" r="r" t="t"/>
              <a:pathLst>
                <a:path extrusionOk="0" h="1574800" w="1475104">
                  <a:moveTo>
                    <a:pt x="0" y="0"/>
                  </a:moveTo>
                  <a:lnTo>
                    <a:pt x="9814" y="48704"/>
                  </a:lnTo>
                  <a:lnTo>
                    <a:pt x="20783" y="96978"/>
                  </a:lnTo>
                  <a:lnTo>
                    <a:pt x="32890" y="144806"/>
                  </a:lnTo>
                  <a:lnTo>
                    <a:pt x="46123" y="192174"/>
                  </a:lnTo>
                  <a:lnTo>
                    <a:pt x="60465" y="239065"/>
                  </a:lnTo>
                  <a:lnTo>
                    <a:pt x="75904" y="285465"/>
                  </a:lnTo>
                  <a:lnTo>
                    <a:pt x="92424" y="331358"/>
                  </a:lnTo>
                  <a:lnTo>
                    <a:pt x="110012" y="376728"/>
                  </a:lnTo>
                  <a:lnTo>
                    <a:pt x="128652" y="421560"/>
                  </a:lnTo>
                  <a:lnTo>
                    <a:pt x="148330" y="465839"/>
                  </a:lnTo>
                  <a:lnTo>
                    <a:pt x="169033" y="509550"/>
                  </a:lnTo>
                  <a:lnTo>
                    <a:pt x="190745" y="552676"/>
                  </a:lnTo>
                  <a:lnTo>
                    <a:pt x="213452" y="595203"/>
                  </a:lnTo>
                  <a:lnTo>
                    <a:pt x="237140" y="637115"/>
                  </a:lnTo>
                  <a:lnTo>
                    <a:pt x="261794" y="678396"/>
                  </a:lnTo>
                  <a:lnTo>
                    <a:pt x="287400" y="719032"/>
                  </a:lnTo>
                  <a:lnTo>
                    <a:pt x="313944" y="759007"/>
                  </a:lnTo>
                  <a:lnTo>
                    <a:pt x="341410" y="798305"/>
                  </a:lnTo>
                  <a:lnTo>
                    <a:pt x="369785" y="836912"/>
                  </a:lnTo>
                  <a:lnTo>
                    <a:pt x="399055" y="874811"/>
                  </a:lnTo>
                  <a:lnTo>
                    <a:pt x="429204" y="911987"/>
                  </a:lnTo>
                  <a:lnTo>
                    <a:pt x="460219" y="948425"/>
                  </a:lnTo>
                  <a:lnTo>
                    <a:pt x="492085" y="984110"/>
                  </a:lnTo>
                  <a:lnTo>
                    <a:pt x="524788" y="1019025"/>
                  </a:lnTo>
                  <a:lnTo>
                    <a:pt x="558313" y="1053156"/>
                  </a:lnTo>
                  <a:lnTo>
                    <a:pt x="592645" y="1086488"/>
                  </a:lnTo>
                  <a:lnTo>
                    <a:pt x="627771" y="1119004"/>
                  </a:lnTo>
                  <a:lnTo>
                    <a:pt x="663676" y="1150690"/>
                  </a:lnTo>
                  <a:lnTo>
                    <a:pt x="700346" y="1181529"/>
                  </a:lnTo>
                  <a:lnTo>
                    <a:pt x="737766" y="1211508"/>
                  </a:lnTo>
                  <a:lnTo>
                    <a:pt x="775922" y="1240609"/>
                  </a:lnTo>
                  <a:lnTo>
                    <a:pt x="814799" y="1268819"/>
                  </a:lnTo>
                  <a:lnTo>
                    <a:pt x="854383" y="1296120"/>
                  </a:lnTo>
                  <a:lnTo>
                    <a:pt x="894659" y="1322499"/>
                  </a:lnTo>
                  <a:lnTo>
                    <a:pt x="935614" y="1347939"/>
                  </a:lnTo>
                  <a:lnTo>
                    <a:pt x="977233" y="1372426"/>
                  </a:lnTo>
                  <a:lnTo>
                    <a:pt x="1019500" y="1395943"/>
                  </a:lnTo>
                  <a:lnTo>
                    <a:pt x="1062403" y="1418476"/>
                  </a:lnTo>
                  <a:lnTo>
                    <a:pt x="1105927" y="1440008"/>
                  </a:lnTo>
                  <a:lnTo>
                    <a:pt x="1150056" y="1460525"/>
                  </a:lnTo>
                  <a:lnTo>
                    <a:pt x="1194777" y="1480011"/>
                  </a:lnTo>
                  <a:lnTo>
                    <a:pt x="1240076" y="1498451"/>
                  </a:lnTo>
                  <a:lnTo>
                    <a:pt x="1285937" y="1515830"/>
                  </a:lnTo>
                  <a:lnTo>
                    <a:pt x="1332347" y="1532131"/>
                  </a:lnTo>
                  <a:lnTo>
                    <a:pt x="1379291" y="1547340"/>
                  </a:lnTo>
                  <a:lnTo>
                    <a:pt x="1426755" y="1561441"/>
                  </a:lnTo>
                  <a:lnTo>
                    <a:pt x="1474724" y="1574418"/>
                  </a:lnTo>
                </a:path>
              </a:pathLst>
            </a:custGeom>
            <a:noFill/>
            <a:ln cap="flat" cmpd="sng" w="127000">
              <a:solidFill>
                <a:srgbClr val="9AC327"/>
              </a:solidFill>
              <a:prstDash val="dash"/>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35" name="Google Shape;335;p8"/>
            <p:cNvPicPr preferRelativeResize="0"/>
            <p:nvPr/>
          </p:nvPicPr>
          <p:blipFill rotWithShape="1">
            <a:blip r:embed="rId3">
              <a:alphaModFix/>
            </a:blip>
            <a:srcRect b="0" l="0" r="0" t="0"/>
            <a:stretch/>
          </p:blipFill>
          <p:spPr>
            <a:xfrm>
              <a:off x="6257924" y="514350"/>
              <a:ext cx="2924175" cy="2495550"/>
            </a:xfrm>
            <a:prstGeom prst="rect">
              <a:avLst/>
            </a:prstGeom>
            <a:noFill/>
            <a:ln>
              <a:noFill/>
            </a:ln>
          </p:spPr>
        </p:pic>
      </p:grpSp>
      <p:pic>
        <p:nvPicPr>
          <p:cNvPr id="336" name="Google Shape;336;p8"/>
          <p:cNvPicPr preferRelativeResize="0"/>
          <p:nvPr/>
        </p:nvPicPr>
        <p:blipFill rotWithShape="1">
          <a:blip r:embed="rId4">
            <a:alphaModFix/>
          </a:blip>
          <a:srcRect b="0" l="0" r="0" t="0"/>
          <a:stretch/>
        </p:blipFill>
        <p:spPr>
          <a:xfrm>
            <a:off x="8493925" y="3631312"/>
            <a:ext cx="2635101" cy="2229655"/>
          </a:xfrm>
          <a:prstGeom prst="rect">
            <a:avLst/>
          </a:prstGeom>
          <a:noFill/>
          <a:ln>
            <a:noFill/>
          </a:ln>
        </p:spPr>
      </p:pic>
      <p:pic>
        <p:nvPicPr>
          <p:cNvPr id="337" name="Google Shape;337;p8"/>
          <p:cNvPicPr preferRelativeResize="0"/>
          <p:nvPr/>
        </p:nvPicPr>
        <p:blipFill rotWithShape="1">
          <a:blip r:embed="rId5">
            <a:alphaModFix/>
          </a:blip>
          <a:srcRect b="0" l="0" r="0" t="0"/>
          <a:stretch/>
        </p:blipFill>
        <p:spPr>
          <a:xfrm>
            <a:off x="9233975" y="5932325"/>
            <a:ext cx="2635099" cy="792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pic>
        <p:nvPicPr>
          <p:cNvPr id="79" name="Google Shape;79;p2"/>
          <p:cNvPicPr preferRelativeResize="0"/>
          <p:nvPr/>
        </p:nvPicPr>
        <p:blipFill rotWithShape="1">
          <a:blip r:embed="rId3">
            <a:alphaModFix/>
          </a:blip>
          <a:srcRect b="0" l="0" r="0" t="0"/>
          <a:stretch/>
        </p:blipFill>
        <p:spPr>
          <a:xfrm>
            <a:off x="0" y="0"/>
            <a:ext cx="3638501" cy="6858000"/>
          </a:xfrm>
          <a:prstGeom prst="rect">
            <a:avLst/>
          </a:prstGeom>
          <a:noFill/>
          <a:ln>
            <a:noFill/>
          </a:ln>
        </p:spPr>
      </p:pic>
      <p:sp>
        <p:nvSpPr>
          <p:cNvPr id="80" name="Google Shape;80;p2"/>
          <p:cNvSpPr txBox="1"/>
          <p:nvPr/>
        </p:nvSpPr>
        <p:spPr>
          <a:xfrm>
            <a:off x="93900" y="1174975"/>
            <a:ext cx="3563700" cy="2171700"/>
          </a:xfrm>
          <a:prstGeom prst="rect">
            <a:avLst/>
          </a:prstGeom>
          <a:noFill/>
          <a:ln>
            <a:noFill/>
          </a:ln>
        </p:spPr>
        <p:txBody>
          <a:bodyPr anchorCtr="0" anchor="t" bIns="0" lIns="0" spcFirstLastPara="1" rIns="0" wrap="square" tIns="16500">
            <a:spAutoFit/>
          </a:bodyPr>
          <a:lstStyle/>
          <a:p>
            <a:pPr indent="0" lvl="0" marL="0" rtl="0" algn="l">
              <a:spcBef>
                <a:spcPts val="0"/>
              </a:spcBef>
              <a:spcAft>
                <a:spcPts val="0"/>
              </a:spcAft>
              <a:buSzPts val="1100"/>
              <a:buNone/>
            </a:pPr>
            <a:r>
              <a:t/>
            </a:r>
            <a:endParaRPr b="1" sz="3600">
              <a:solidFill>
                <a:schemeClr val="lt1"/>
              </a:solidFill>
            </a:endParaRPr>
          </a:p>
          <a:p>
            <a:pPr indent="0" lvl="0" marL="0" rtl="0" algn="ctr">
              <a:spcBef>
                <a:spcPts val="0"/>
              </a:spcBef>
              <a:spcAft>
                <a:spcPts val="0"/>
              </a:spcAft>
              <a:buClr>
                <a:schemeClr val="dk1"/>
              </a:buClr>
              <a:buSzPts val="1100"/>
              <a:buFont typeface="Arial"/>
              <a:buNone/>
            </a:pPr>
            <a:r>
              <a:t/>
            </a:r>
            <a:endParaRPr b="1" sz="2800">
              <a:solidFill>
                <a:schemeClr val="lt1"/>
              </a:solidFill>
            </a:endParaRPr>
          </a:p>
          <a:p>
            <a:pPr indent="0" lvl="0" marL="12700" rtl="0" algn="l">
              <a:lnSpc>
                <a:spcPct val="100000"/>
              </a:lnSpc>
              <a:spcBef>
                <a:spcPts val="0"/>
              </a:spcBef>
              <a:spcAft>
                <a:spcPts val="0"/>
              </a:spcAft>
              <a:buNone/>
            </a:pPr>
            <a:r>
              <a:rPr b="1" lang="en-US" sz="3800">
                <a:solidFill>
                  <a:srgbClr val="FFFFFF"/>
                </a:solidFill>
              </a:rPr>
              <a:t>      </a:t>
            </a:r>
            <a:endParaRPr b="1" sz="3800">
              <a:solidFill>
                <a:srgbClr val="FFFFFF"/>
              </a:solidFill>
            </a:endParaRPr>
          </a:p>
          <a:p>
            <a:pPr indent="0" lvl="0" marL="12700" rtl="0" algn="l">
              <a:lnSpc>
                <a:spcPct val="100000"/>
              </a:lnSpc>
              <a:spcBef>
                <a:spcPts val="0"/>
              </a:spcBef>
              <a:spcAft>
                <a:spcPts val="0"/>
              </a:spcAft>
              <a:buNone/>
            </a:pPr>
            <a:r>
              <a:rPr b="1" lang="en-US" sz="3800">
                <a:solidFill>
                  <a:srgbClr val="FFFFFF"/>
                </a:solidFill>
              </a:rPr>
              <a:t>     </a:t>
            </a:r>
            <a:r>
              <a:rPr b="1" lang="en-US" sz="3800">
                <a:solidFill>
                  <a:srgbClr val="FFFFFF"/>
                </a:solidFill>
                <a:latin typeface="Arial"/>
                <a:ea typeface="Arial"/>
                <a:cs typeface="Arial"/>
                <a:sym typeface="Arial"/>
              </a:rPr>
              <a:t>A</a:t>
            </a:r>
            <a:r>
              <a:rPr b="1" lang="en-US" sz="3800">
                <a:solidFill>
                  <a:srgbClr val="FFFFFF"/>
                </a:solidFill>
              </a:rPr>
              <a:t>genda</a:t>
            </a:r>
            <a:endParaRPr sz="3800">
              <a:latin typeface="Arial"/>
              <a:ea typeface="Arial"/>
              <a:cs typeface="Arial"/>
              <a:sym typeface="Arial"/>
            </a:endParaRPr>
          </a:p>
        </p:txBody>
      </p:sp>
      <p:sp>
        <p:nvSpPr>
          <p:cNvPr id="81" name="Google Shape;81;p2"/>
          <p:cNvSpPr txBox="1"/>
          <p:nvPr>
            <p:ph type="title"/>
          </p:nvPr>
        </p:nvSpPr>
        <p:spPr>
          <a:xfrm>
            <a:off x="4777426" y="2792005"/>
            <a:ext cx="5270400" cy="484800"/>
          </a:xfrm>
          <a:prstGeom prst="rect">
            <a:avLst/>
          </a:prstGeom>
          <a:noFill/>
          <a:ln>
            <a:noFill/>
          </a:ln>
        </p:spPr>
        <p:txBody>
          <a:bodyPr anchorCtr="0" anchor="t" bIns="0" lIns="0" spcFirstLastPara="1" rIns="0" wrap="square" tIns="60950">
            <a:spAutoFit/>
          </a:bodyPr>
          <a:lstStyle/>
          <a:p>
            <a:pPr indent="-572135" lvl="0" marL="584200" marR="5080" rtl="0" algn="l">
              <a:lnSpc>
                <a:spcPct val="109090"/>
              </a:lnSpc>
              <a:spcBef>
                <a:spcPts val="0"/>
              </a:spcBef>
              <a:spcAft>
                <a:spcPts val="0"/>
              </a:spcAft>
              <a:buNone/>
            </a:pPr>
            <a:r>
              <a:t/>
            </a:r>
            <a:endParaRPr sz="2750">
              <a:latin typeface="Arial"/>
              <a:ea typeface="Arial"/>
              <a:cs typeface="Arial"/>
              <a:sym typeface="Arial"/>
            </a:endParaRPr>
          </a:p>
        </p:txBody>
      </p:sp>
      <p:sp>
        <p:nvSpPr>
          <p:cNvPr id="82" name="Google Shape;82;p2"/>
          <p:cNvSpPr txBox="1"/>
          <p:nvPr/>
        </p:nvSpPr>
        <p:spPr>
          <a:xfrm>
            <a:off x="4777426" y="3625199"/>
            <a:ext cx="4039800" cy="483600"/>
          </a:xfrm>
          <a:prstGeom prst="rect">
            <a:avLst/>
          </a:prstGeom>
          <a:noFill/>
          <a:ln>
            <a:noFill/>
          </a:ln>
        </p:spPr>
        <p:txBody>
          <a:bodyPr anchorCtr="0" anchor="t" bIns="0" lIns="0" spcFirstLastPara="1" rIns="0" wrap="square" tIns="59675">
            <a:spAutoFit/>
          </a:bodyPr>
          <a:lstStyle/>
          <a:p>
            <a:pPr indent="0" lvl="0" marL="0" marR="5080" rtl="0" algn="l">
              <a:lnSpc>
                <a:spcPct val="109454"/>
              </a:lnSpc>
              <a:spcBef>
                <a:spcPts val="0"/>
              </a:spcBef>
              <a:spcAft>
                <a:spcPts val="0"/>
              </a:spcAft>
              <a:buNone/>
            </a:pPr>
            <a:r>
              <a:t/>
            </a:r>
            <a:endParaRPr sz="2750">
              <a:latin typeface="Arial"/>
              <a:ea typeface="Arial"/>
              <a:cs typeface="Arial"/>
              <a:sym typeface="Arial"/>
            </a:endParaRPr>
          </a:p>
        </p:txBody>
      </p:sp>
      <p:sp>
        <p:nvSpPr>
          <p:cNvPr id="83" name="Google Shape;83;p2"/>
          <p:cNvSpPr txBox="1"/>
          <p:nvPr/>
        </p:nvSpPr>
        <p:spPr>
          <a:xfrm>
            <a:off x="4777426" y="4503456"/>
            <a:ext cx="4592400" cy="522600"/>
          </a:xfrm>
          <a:prstGeom prst="rect">
            <a:avLst/>
          </a:prstGeom>
          <a:noFill/>
          <a:ln>
            <a:noFill/>
          </a:ln>
        </p:spPr>
        <p:txBody>
          <a:bodyPr anchorCtr="0" anchor="t" bIns="0" lIns="0" spcFirstLastPara="1" rIns="0" wrap="square" tIns="98425">
            <a:spAutoFit/>
          </a:bodyPr>
          <a:lstStyle/>
          <a:p>
            <a:pPr indent="0" lvl="0" marL="0" rtl="0" algn="l">
              <a:lnSpc>
                <a:spcPct val="100000"/>
              </a:lnSpc>
              <a:spcBef>
                <a:spcPts val="680"/>
              </a:spcBef>
              <a:spcAft>
                <a:spcPts val="0"/>
              </a:spcAft>
              <a:buNone/>
            </a:pPr>
            <a:r>
              <a:t/>
            </a:r>
            <a:endParaRPr sz="2750">
              <a:latin typeface="Arial"/>
              <a:ea typeface="Arial"/>
              <a:cs typeface="Arial"/>
              <a:sym typeface="Arial"/>
            </a:endParaRPr>
          </a:p>
        </p:txBody>
      </p:sp>
      <p:sp>
        <p:nvSpPr>
          <p:cNvPr id="84" name="Google Shape;84;p2"/>
          <p:cNvSpPr txBox="1"/>
          <p:nvPr/>
        </p:nvSpPr>
        <p:spPr>
          <a:xfrm>
            <a:off x="3996950" y="276750"/>
            <a:ext cx="7911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rgbClr val="3366CC"/>
                </a:solidFill>
              </a:rPr>
              <a:t>CASC </a:t>
            </a:r>
            <a:r>
              <a:rPr b="1" lang="en-US" sz="2800">
                <a:solidFill>
                  <a:srgbClr val="3366CC"/>
                </a:solidFill>
              </a:rPr>
              <a:t>PROGRAM </a:t>
            </a:r>
            <a:endParaRPr b="1" sz="2800">
              <a:solidFill>
                <a:srgbClr val="3366CC"/>
              </a:solidFill>
            </a:endParaRPr>
          </a:p>
          <a:p>
            <a:pPr indent="0" lvl="0" marL="0" rtl="0" algn="ctr">
              <a:spcBef>
                <a:spcPts val="0"/>
              </a:spcBef>
              <a:spcAft>
                <a:spcPts val="0"/>
              </a:spcAft>
              <a:buNone/>
            </a:pPr>
            <a:r>
              <a:rPr b="1" lang="en-US" sz="2800">
                <a:solidFill>
                  <a:srgbClr val="3366CC"/>
                </a:solidFill>
              </a:rPr>
              <a:t>INFORMATIONAL SESSION </a:t>
            </a:r>
            <a:endParaRPr b="1" sz="2800">
              <a:solidFill>
                <a:srgbClr val="3366CC"/>
              </a:solidFill>
            </a:endParaRPr>
          </a:p>
        </p:txBody>
      </p:sp>
      <p:sp>
        <p:nvSpPr>
          <p:cNvPr id="85" name="Google Shape;85;p2"/>
          <p:cNvSpPr txBox="1"/>
          <p:nvPr/>
        </p:nvSpPr>
        <p:spPr>
          <a:xfrm>
            <a:off x="4349650" y="1413075"/>
            <a:ext cx="7166700" cy="4925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US" sz="2400">
                <a:solidFill>
                  <a:schemeClr val="dk1"/>
                </a:solidFill>
              </a:rPr>
              <a:t>I.	 Introductions</a:t>
            </a:r>
            <a:endParaRPr b="1" sz="2400">
              <a:solidFill>
                <a:schemeClr val="dk1"/>
              </a:solidFill>
            </a:endParaRPr>
          </a:p>
          <a:p>
            <a:pPr indent="0" lvl="0" marL="0" rtl="0" algn="l">
              <a:lnSpc>
                <a:spcPct val="150000"/>
              </a:lnSpc>
              <a:spcBef>
                <a:spcPts val="0"/>
              </a:spcBef>
              <a:spcAft>
                <a:spcPts val="0"/>
              </a:spcAft>
              <a:buNone/>
            </a:pPr>
            <a:r>
              <a:rPr b="1" lang="en-US" sz="2400">
                <a:solidFill>
                  <a:schemeClr val="dk1"/>
                </a:solidFill>
              </a:rPr>
              <a:t>II.	 CASC Overview</a:t>
            </a:r>
            <a:endParaRPr b="1" sz="2400">
              <a:solidFill>
                <a:schemeClr val="dk1"/>
              </a:solidFill>
            </a:endParaRPr>
          </a:p>
          <a:p>
            <a:pPr indent="0" lvl="0" marL="0" rtl="0" algn="l">
              <a:lnSpc>
                <a:spcPct val="150000"/>
              </a:lnSpc>
              <a:spcBef>
                <a:spcPts val="0"/>
              </a:spcBef>
              <a:spcAft>
                <a:spcPts val="0"/>
              </a:spcAft>
              <a:buNone/>
            </a:pPr>
            <a:r>
              <a:rPr b="1" lang="en-US" sz="2400">
                <a:solidFill>
                  <a:schemeClr val="dk1"/>
                </a:solidFill>
              </a:rPr>
              <a:t>III.   Professional Learning Component</a:t>
            </a:r>
            <a:endParaRPr b="1" sz="2400">
              <a:solidFill>
                <a:schemeClr val="dk1"/>
              </a:solidFill>
            </a:endParaRPr>
          </a:p>
          <a:p>
            <a:pPr indent="0" lvl="0" marL="0" rtl="0" algn="l">
              <a:lnSpc>
                <a:spcPct val="150000"/>
              </a:lnSpc>
              <a:spcBef>
                <a:spcPts val="0"/>
              </a:spcBef>
              <a:spcAft>
                <a:spcPts val="0"/>
              </a:spcAft>
              <a:buNone/>
            </a:pPr>
            <a:r>
              <a:rPr b="1" lang="en-US" sz="2400">
                <a:solidFill>
                  <a:schemeClr val="dk1"/>
                </a:solidFill>
              </a:rPr>
              <a:t>IV.   Assessment Cycle</a:t>
            </a:r>
            <a:endParaRPr b="1" sz="2400">
              <a:solidFill>
                <a:schemeClr val="dk1"/>
              </a:solidFill>
            </a:endParaRPr>
          </a:p>
          <a:p>
            <a:pPr indent="0" lvl="0" marL="0" rtl="0" algn="l">
              <a:lnSpc>
                <a:spcPct val="150000"/>
              </a:lnSpc>
              <a:spcBef>
                <a:spcPts val="0"/>
              </a:spcBef>
              <a:spcAft>
                <a:spcPts val="0"/>
              </a:spcAft>
              <a:buNone/>
            </a:pPr>
            <a:r>
              <a:rPr b="1" lang="en-US" sz="2400">
                <a:solidFill>
                  <a:schemeClr val="dk1"/>
                </a:solidFill>
              </a:rPr>
              <a:t>V.    Leadership Coach Training</a:t>
            </a:r>
            <a:endParaRPr b="1" sz="2400">
              <a:solidFill>
                <a:schemeClr val="dk1"/>
              </a:solidFill>
            </a:endParaRPr>
          </a:p>
          <a:p>
            <a:pPr indent="0" lvl="0" marL="0" rtl="0" algn="l">
              <a:lnSpc>
                <a:spcPct val="150000"/>
              </a:lnSpc>
              <a:spcBef>
                <a:spcPts val="0"/>
              </a:spcBef>
              <a:spcAft>
                <a:spcPts val="0"/>
              </a:spcAft>
              <a:buNone/>
            </a:pPr>
            <a:r>
              <a:rPr b="1" lang="en-US" sz="2400">
                <a:solidFill>
                  <a:schemeClr val="dk1"/>
                </a:solidFill>
              </a:rPr>
              <a:t>VI.   Application Process</a:t>
            </a:r>
            <a:endParaRPr b="1" sz="2400">
              <a:solidFill>
                <a:schemeClr val="dk1"/>
              </a:solidFill>
            </a:endParaRPr>
          </a:p>
          <a:p>
            <a:pPr indent="0" lvl="0" marL="0" rtl="0" algn="l">
              <a:lnSpc>
                <a:spcPct val="150000"/>
              </a:lnSpc>
              <a:spcBef>
                <a:spcPts val="0"/>
              </a:spcBef>
              <a:spcAft>
                <a:spcPts val="0"/>
              </a:spcAft>
              <a:buNone/>
            </a:pPr>
            <a:r>
              <a:rPr b="1" lang="en-US" sz="2400">
                <a:solidFill>
                  <a:schemeClr val="dk1"/>
                </a:solidFill>
              </a:rPr>
              <a:t>VII.  Tuition Costs </a:t>
            </a:r>
            <a:endParaRPr b="1" sz="2400">
              <a:solidFill>
                <a:schemeClr val="dk1"/>
              </a:solidFill>
            </a:endParaRPr>
          </a:p>
          <a:p>
            <a:pPr indent="0" lvl="0" marL="0" rtl="0" algn="l">
              <a:lnSpc>
                <a:spcPct val="150000"/>
              </a:lnSpc>
              <a:spcBef>
                <a:spcPts val="0"/>
              </a:spcBef>
              <a:spcAft>
                <a:spcPts val="0"/>
              </a:spcAft>
              <a:buNone/>
            </a:pPr>
            <a:r>
              <a:rPr b="1" lang="en-US" sz="2400">
                <a:solidFill>
                  <a:schemeClr val="dk1"/>
                </a:solidFill>
              </a:rPr>
              <a:t>VIII. Questions </a:t>
            </a:r>
            <a:endParaRPr b="1" sz="2400">
              <a:solidFill>
                <a:schemeClr val="dk1"/>
              </a:solidFill>
            </a:endParaRPr>
          </a:p>
          <a:p>
            <a:pPr indent="0" lvl="0" marL="0" rtl="0" algn="l">
              <a:spcBef>
                <a:spcPts val="0"/>
              </a:spcBef>
              <a:spcAft>
                <a:spcPts val="0"/>
              </a:spcAft>
              <a:buNone/>
            </a:pPr>
            <a:r>
              <a:t/>
            </a:r>
            <a:endParaRPr sz="2000">
              <a:solidFill>
                <a:schemeClr val="dk1"/>
              </a:solidFill>
            </a:endParaRPr>
          </a:p>
        </p:txBody>
      </p:sp>
      <p:pic>
        <p:nvPicPr>
          <p:cNvPr id="86" name="Google Shape;86;p2"/>
          <p:cNvPicPr preferRelativeResize="0"/>
          <p:nvPr/>
        </p:nvPicPr>
        <p:blipFill rotWithShape="1">
          <a:blip r:embed="rId4">
            <a:alphaModFix/>
          </a:blip>
          <a:srcRect b="0" l="0" r="0" t="0"/>
          <a:stretch/>
        </p:blipFill>
        <p:spPr>
          <a:xfrm>
            <a:off x="9746750" y="5968075"/>
            <a:ext cx="2340225" cy="724000"/>
          </a:xfrm>
          <a:prstGeom prst="rect">
            <a:avLst/>
          </a:prstGeom>
          <a:noFill/>
          <a:ln>
            <a:noFill/>
          </a:ln>
        </p:spPr>
      </p:pic>
      <p:sp>
        <p:nvSpPr>
          <p:cNvPr id="87" name="Google Shape;87;p2"/>
          <p:cNvSpPr txBox="1"/>
          <p:nvPr/>
        </p:nvSpPr>
        <p:spPr>
          <a:xfrm>
            <a:off x="372000" y="1220625"/>
            <a:ext cx="705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g347c2b87164_0_26"/>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93" name="Google Shape;93;g347c2b87164_0_26"/>
          <p:cNvPicPr preferRelativeResize="0"/>
          <p:nvPr/>
        </p:nvPicPr>
        <p:blipFill rotWithShape="1">
          <a:blip r:embed="rId3">
            <a:alphaModFix/>
          </a:blip>
          <a:srcRect b="0" l="0" r="0" t="0"/>
          <a:stretch/>
        </p:blipFill>
        <p:spPr>
          <a:xfrm>
            <a:off x="0" y="5256575"/>
            <a:ext cx="12191999" cy="1601424"/>
          </a:xfrm>
          <a:prstGeom prst="rect">
            <a:avLst/>
          </a:prstGeom>
          <a:noFill/>
          <a:ln>
            <a:noFill/>
          </a:ln>
        </p:spPr>
      </p:pic>
      <p:sp>
        <p:nvSpPr>
          <p:cNvPr id="94" name="Google Shape;94;g347c2b87164_0_26"/>
          <p:cNvSpPr txBox="1"/>
          <p:nvPr/>
        </p:nvSpPr>
        <p:spPr>
          <a:xfrm>
            <a:off x="361225" y="374575"/>
            <a:ext cx="1190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CANVAS LEARNING MANAGEMENT SYSTEM (LMS)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sp>
        <p:nvSpPr>
          <p:cNvPr id="95" name="Google Shape;95;g347c2b87164_0_26"/>
          <p:cNvSpPr txBox="1"/>
          <p:nvPr/>
        </p:nvSpPr>
        <p:spPr>
          <a:xfrm>
            <a:off x="1232250" y="2053250"/>
            <a:ext cx="9967200" cy="615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500"/>
              </a:spcBef>
              <a:spcAft>
                <a:spcPts val="0"/>
              </a:spcAft>
              <a:buClr>
                <a:schemeClr val="dk1"/>
              </a:buClr>
              <a:buSzPts val="1100"/>
              <a:buFont typeface="Arial"/>
              <a:buNone/>
            </a:pPr>
            <a:r>
              <a:rPr b="1" lang="en-US" sz="2800">
                <a:solidFill>
                  <a:schemeClr val="dk1"/>
                </a:solidFill>
              </a:rPr>
              <a:t>        </a:t>
            </a:r>
            <a:r>
              <a:rPr b="1" lang="en-US" sz="2800">
                <a:solidFill>
                  <a:srgbClr val="3366CC"/>
                </a:solidFill>
              </a:rPr>
              <a:t>  </a:t>
            </a:r>
            <a:endParaRPr sz="2000">
              <a:solidFill>
                <a:schemeClr val="dk1"/>
              </a:solidFill>
            </a:endParaRPr>
          </a:p>
        </p:txBody>
      </p:sp>
      <p:sp>
        <p:nvSpPr>
          <p:cNvPr id="96" name="Google Shape;96;g347c2b87164_0_26"/>
          <p:cNvSpPr txBox="1"/>
          <p:nvPr/>
        </p:nvSpPr>
        <p:spPr>
          <a:xfrm>
            <a:off x="3657600" y="5672525"/>
            <a:ext cx="6350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solidFill>
                  <a:schemeClr val="lt1"/>
                </a:solidFill>
              </a:rPr>
              <a:t>INTRODUCTIONS </a:t>
            </a:r>
            <a:endParaRPr b="1" sz="3800">
              <a:solidFill>
                <a:schemeClr val="lt1"/>
              </a:solidFill>
            </a:endParaRPr>
          </a:p>
        </p:txBody>
      </p:sp>
      <p:pic>
        <p:nvPicPr>
          <p:cNvPr id="97" name="Google Shape;97;g347c2b87164_0_26"/>
          <p:cNvPicPr preferRelativeResize="0"/>
          <p:nvPr/>
        </p:nvPicPr>
        <p:blipFill>
          <a:blip r:embed="rId4">
            <a:alphaModFix/>
          </a:blip>
          <a:stretch>
            <a:fillRect/>
          </a:stretch>
        </p:blipFill>
        <p:spPr>
          <a:xfrm>
            <a:off x="1347400" y="1246875"/>
            <a:ext cx="9762550" cy="313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 name="Shape 101"/>
        <p:cNvGrpSpPr/>
        <p:nvPr/>
      </p:nvGrpSpPr>
      <p:grpSpPr>
        <a:xfrm>
          <a:off x="0" y="0"/>
          <a:ext cx="0" cy="0"/>
          <a:chOff x="0" y="0"/>
          <a:chExt cx="0" cy="0"/>
        </a:xfrm>
      </p:grpSpPr>
      <p:pic>
        <p:nvPicPr>
          <p:cNvPr id="102" name="Google Shape;102;p4"/>
          <p:cNvPicPr preferRelativeResize="0"/>
          <p:nvPr/>
        </p:nvPicPr>
        <p:blipFill rotWithShape="1">
          <a:blip r:embed="rId3">
            <a:alphaModFix/>
          </a:blip>
          <a:srcRect b="0" l="0" r="0" t="0"/>
          <a:stretch/>
        </p:blipFill>
        <p:spPr>
          <a:xfrm>
            <a:off x="0" y="0"/>
            <a:ext cx="3742576" cy="6858000"/>
          </a:xfrm>
          <a:prstGeom prst="rect">
            <a:avLst/>
          </a:prstGeom>
          <a:noFill/>
          <a:ln>
            <a:noFill/>
          </a:ln>
        </p:spPr>
      </p:pic>
      <p:sp>
        <p:nvSpPr>
          <p:cNvPr id="103" name="Google Shape;103;p4"/>
          <p:cNvSpPr txBox="1"/>
          <p:nvPr/>
        </p:nvSpPr>
        <p:spPr>
          <a:xfrm>
            <a:off x="220363" y="1658350"/>
            <a:ext cx="3407100" cy="2207100"/>
          </a:xfrm>
          <a:prstGeom prst="rect">
            <a:avLst/>
          </a:prstGeom>
          <a:noFill/>
          <a:ln>
            <a:noFill/>
          </a:ln>
        </p:spPr>
        <p:txBody>
          <a:bodyPr anchorCtr="0" anchor="t" bIns="0" lIns="0" spcFirstLastPara="1" rIns="0" wrap="square" tIns="67925">
            <a:spAutoFit/>
          </a:bodyPr>
          <a:lstStyle/>
          <a:p>
            <a:pPr indent="0" lvl="0" marL="12700" marR="5080" rtl="0" algn="l">
              <a:lnSpc>
                <a:spcPct val="91400"/>
              </a:lnSpc>
              <a:spcBef>
                <a:spcPts val="0"/>
              </a:spcBef>
              <a:spcAft>
                <a:spcPts val="0"/>
              </a:spcAft>
              <a:buNone/>
            </a:pPr>
            <a:r>
              <a:rPr b="1" lang="en-US" sz="3800">
                <a:solidFill>
                  <a:srgbClr val="FFFFFF"/>
                </a:solidFill>
                <a:latin typeface="Arial"/>
                <a:ea typeface="Arial"/>
                <a:cs typeface="Arial"/>
                <a:sym typeface="Arial"/>
              </a:rPr>
              <a:t>Educational Leadership Program</a:t>
            </a:r>
            <a:r>
              <a:rPr b="1" lang="en-US" sz="3800">
                <a:solidFill>
                  <a:srgbClr val="FFFFFF"/>
                </a:solidFill>
                <a:latin typeface="Arial"/>
                <a:ea typeface="Arial"/>
                <a:cs typeface="Arial"/>
                <a:sym typeface="Arial"/>
              </a:rPr>
              <a:t> </a:t>
            </a:r>
            <a:endParaRPr b="1" sz="3800">
              <a:solidFill>
                <a:srgbClr val="FFFFFF"/>
              </a:solidFill>
              <a:latin typeface="Arial"/>
              <a:ea typeface="Arial"/>
              <a:cs typeface="Arial"/>
              <a:sym typeface="Arial"/>
            </a:endParaRPr>
          </a:p>
          <a:p>
            <a:pPr indent="0" lvl="0" marL="12700" marR="5080" rtl="0" algn="l">
              <a:lnSpc>
                <a:spcPct val="91400"/>
              </a:lnSpc>
              <a:spcBef>
                <a:spcPts val="0"/>
              </a:spcBef>
              <a:spcAft>
                <a:spcPts val="0"/>
              </a:spcAft>
              <a:buNone/>
            </a:pPr>
            <a:r>
              <a:rPr b="1" lang="en-US" sz="3800">
                <a:solidFill>
                  <a:srgbClr val="FFFFFF"/>
                </a:solidFill>
                <a:latin typeface="Arial"/>
                <a:ea typeface="Arial"/>
                <a:cs typeface="Arial"/>
                <a:sym typeface="Arial"/>
              </a:rPr>
              <a:t>Team</a:t>
            </a:r>
            <a:endParaRPr sz="3800">
              <a:latin typeface="Arial"/>
              <a:ea typeface="Arial"/>
              <a:cs typeface="Arial"/>
              <a:sym typeface="Arial"/>
            </a:endParaRPr>
          </a:p>
        </p:txBody>
      </p:sp>
      <p:sp>
        <p:nvSpPr>
          <p:cNvPr id="104" name="Google Shape;104;p4"/>
          <p:cNvSpPr txBox="1"/>
          <p:nvPr>
            <p:ph type="title"/>
          </p:nvPr>
        </p:nvSpPr>
        <p:spPr>
          <a:xfrm>
            <a:off x="4664075" y="742315"/>
            <a:ext cx="3782700" cy="30150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t/>
            </a:r>
            <a:endParaRPr sz="1850"/>
          </a:p>
        </p:txBody>
      </p:sp>
      <p:sp>
        <p:nvSpPr>
          <p:cNvPr id="105" name="Google Shape;105;p4"/>
          <p:cNvSpPr txBox="1"/>
          <p:nvPr/>
        </p:nvSpPr>
        <p:spPr>
          <a:xfrm>
            <a:off x="4664075" y="1124267"/>
            <a:ext cx="2745000" cy="3009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t/>
            </a:r>
            <a:endParaRPr sz="1850">
              <a:latin typeface="Arial"/>
              <a:ea typeface="Arial"/>
              <a:cs typeface="Arial"/>
              <a:sym typeface="Arial"/>
            </a:endParaRPr>
          </a:p>
        </p:txBody>
      </p:sp>
      <p:sp>
        <p:nvSpPr>
          <p:cNvPr id="106" name="Google Shape;106;p4"/>
          <p:cNvSpPr txBox="1"/>
          <p:nvPr/>
        </p:nvSpPr>
        <p:spPr>
          <a:xfrm>
            <a:off x="4664075" y="1515427"/>
            <a:ext cx="1687200" cy="3009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t/>
            </a:r>
            <a:endParaRPr sz="1850">
              <a:latin typeface="Arial"/>
              <a:ea typeface="Arial"/>
              <a:cs typeface="Arial"/>
              <a:sym typeface="Arial"/>
            </a:endParaRPr>
          </a:p>
        </p:txBody>
      </p:sp>
      <p:sp>
        <p:nvSpPr>
          <p:cNvPr id="107" name="Google Shape;107;p4"/>
          <p:cNvSpPr txBox="1"/>
          <p:nvPr/>
        </p:nvSpPr>
        <p:spPr>
          <a:xfrm>
            <a:off x="4606525" y="304650"/>
            <a:ext cx="6460800" cy="5833200"/>
          </a:xfrm>
          <a:prstGeom prst="rect">
            <a:avLst/>
          </a:prstGeom>
          <a:noFill/>
          <a:ln>
            <a:noFill/>
          </a:ln>
        </p:spPr>
        <p:txBody>
          <a:bodyPr anchorCtr="0" anchor="t" bIns="0" lIns="0" spcFirstLastPara="1" rIns="0" wrap="square" tIns="121275">
            <a:spAutoFit/>
          </a:bodyPr>
          <a:lstStyle/>
          <a:p>
            <a:pPr indent="0" lvl="0" marL="12700" rtl="0" algn="l">
              <a:spcBef>
                <a:spcPts val="0"/>
              </a:spcBef>
              <a:spcAft>
                <a:spcPts val="0"/>
              </a:spcAft>
              <a:buNone/>
            </a:pPr>
            <a:r>
              <a:rPr b="1" lang="en-US" sz="2100">
                <a:solidFill>
                  <a:schemeClr val="dk1"/>
                </a:solidFill>
              </a:rPr>
              <a:t>Dr. Aaron Dover, Project Director</a:t>
            </a:r>
            <a:endParaRPr b="1" sz="2100">
              <a:solidFill>
                <a:schemeClr val="dk1"/>
              </a:solidFill>
            </a:endParaRPr>
          </a:p>
          <a:p>
            <a:pPr indent="0" lvl="0" marL="12700" rtl="0" algn="l">
              <a:spcBef>
                <a:spcPts val="0"/>
              </a:spcBef>
              <a:spcAft>
                <a:spcPts val="0"/>
              </a:spcAft>
              <a:buNone/>
            </a:pPr>
            <a:r>
              <a:rPr lang="en-US" sz="1800">
                <a:solidFill>
                  <a:schemeClr val="hlink"/>
                </a:solidFill>
                <a:uFill>
                  <a:noFill/>
                </a:uFill>
                <a:hlinkClick r:id="rId4"/>
              </a:rPr>
              <a:t>Dover_Aaron@lacoe.edu</a:t>
            </a:r>
            <a:r>
              <a:rPr lang="en-US" sz="1800">
                <a:solidFill>
                  <a:schemeClr val="dk1"/>
                </a:solidFill>
              </a:rPr>
              <a:t> </a:t>
            </a:r>
            <a:endParaRPr sz="1800">
              <a:solidFill>
                <a:schemeClr val="dk1"/>
              </a:solidFill>
            </a:endParaRPr>
          </a:p>
          <a:p>
            <a:pPr indent="0" lvl="0" marL="12700" rtl="0" algn="l">
              <a:spcBef>
                <a:spcPts val="0"/>
              </a:spcBef>
              <a:spcAft>
                <a:spcPts val="0"/>
              </a:spcAft>
              <a:buNone/>
            </a:pPr>
            <a:r>
              <a:rPr lang="en-US" sz="1800">
                <a:solidFill>
                  <a:schemeClr val="dk1"/>
                </a:solidFill>
              </a:rPr>
              <a:t>(562) 401-5412</a:t>
            </a:r>
            <a:endParaRPr sz="1800">
              <a:solidFill>
                <a:schemeClr val="dk1"/>
              </a:solidFill>
            </a:endParaRPr>
          </a:p>
          <a:p>
            <a:pPr indent="0" lvl="0" marL="1270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b="1" lang="en-US" sz="2100">
                <a:solidFill>
                  <a:schemeClr val="dk1"/>
                </a:solidFill>
              </a:rPr>
              <a:t>Dr. John Lopez, Coordinator III (CASC)</a:t>
            </a:r>
            <a:endParaRPr b="1" sz="2100">
              <a:solidFill>
                <a:schemeClr val="dk1"/>
              </a:solidFill>
            </a:endParaRPr>
          </a:p>
          <a:p>
            <a:pPr indent="0" lvl="0" marL="0" rtl="0" algn="l">
              <a:spcBef>
                <a:spcPts val="0"/>
              </a:spcBef>
              <a:spcAft>
                <a:spcPts val="0"/>
              </a:spcAft>
              <a:buNone/>
            </a:pPr>
            <a:r>
              <a:rPr lang="en-US" sz="1800">
                <a:solidFill>
                  <a:schemeClr val="hlink"/>
                </a:solidFill>
                <a:uFill>
                  <a:noFill/>
                </a:uFill>
                <a:hlinkClick r:id="rId5"/>
              </a:rPr>
              <a:t>Lopez_John@lacoe.edu</a:t>
            </a:r>
            <a:r>
              <a:rPr lang="en-US" sz="1800">
                <a:solidFill>
                  <a:schemeClr val="dk1"/>
                </a:solidFill>
              </a:rPr>
              <a:t> </a:t>
            </a:r>
            <a:endParaRPr sz="1800">
              <a:solidFill>
                <a:schemeClr val="dk1"/>
              </a:solidFill>
            </a:endParaRPr>
          </a:p>
          <a:p>
            <a:pPr indent="0" lvl="0" marL="0" rtl="0" algn="l">
              <a:spcBef>
                <a:spcPts val="0"/>
              </a:spcBef>
              <a:spcAft>
                <a:spcPts val="0"/>
              </a:spcAft>
              <a:buNone/>
            </a:pPr>
            <a:r>
              <a:rPr lang="en-US" sz="1800">
                <a:solidFill>
                  <a:schemeClr val="dk1"/>
                </a:solidFill>
              </a:rPr>
              <a:t>(562) 922-6916</a:t>
            </a:r>
            <a:endParaRPr sz="1800">
              <a:solidFill>
                <a:schemeClr val="dk1"/>
              </a:solidFill>
            </a:endParaRPr>
          </a:p>
          <a:p>
            <a:pPr indent="0" lvl="0" marL="0" rtl="0" algn="l">
              <a:spcBef>
                <a:spcPts val="0"/>
              </a:spcBef>
              <a:spcAft>
                <a:spcPts val="0"/>
              </a:spcAft>
              <a:buNone/>
            </a:pPr>
            <a:r>
              <a:t/>
            </a:r>
            <a:endParaRPr sz="2300">
              <a:solidFill>
                <a:schemeClr val="dk1"/>
              </a:solidFill>
            </a:endParaRPr>
          </a:p>
          <a:p>
            <a:pPr indent="0" lvl="0" marL="12700" rtl="0" algn="l">
              <a:spcBef>
                <a:spcPts val="0"/>
              </a:spcBef>
              <a:spcAft>
                <a:spcPts val="0"/>
              </a:spcAft>
              <a:buNone/>
            </a:pPr>
            <a:r>
              <a:rPr b="1" lang="en-US" sz="2100">
                <a:solidFill>
                  <a:schemeClr val="dk1"/>
                </a:solidFill>
              </a:rPr>
              <a:t>Donna Jacobson, Coordinator III (PASC)</a:t>
            </a:r>
            <a:endParaRPr b="1" sz="2100">
              <a:solidFill>
                <a:schemeClr val="dk1"/>
              </a:solidFill>
            </a:endParaRPr>
          </a:p>
          <a:p>
            <a:pPr indent="0" lvl="0" marL="12700" rtl="0" algn="l">
              <a:spcBef>
                <a:spcPts val="0"/>
              </a:spcBef>
              <a:spcAft>
                <a:spcPts val="0"/>
              </a:spcAft>
              <a:buNone/>
            </a:pPr>
            <a:r>
              <a:rPr lang="en-US" sz="1800">
                <a:solidFill>
                  <a:schemeClr val="hlink"/>
                </a:solidFill>
                <a:uFill>
                  <a:noFill/>
                </a:uFill>
                <a:hlinkClick r:id="rId6"/>
              </a:rPr>
              <a:t>Jacobson_Donna@lacoe.edu</a:t>
            </a:r>
            <a:endParaRPr sz="1800">
              <a:solidFill>
                <a:schemeClr val="dk1"/>
              </a:solidFill>
            </a:endParaRPr>
          </a:p>
          <a:p>
            <a:pPr indent="0" lvl="0" marL="12700" rtl="0" algn="l">
              <a:spcBef>
                <a:spcPts val="0"/>
              </a:spcBef>
              <a:spcAft>
                <a:spcPts val="0"/>
              </a:spcAft>
              <a:buNone/>
            </a:pPr>
            <a:r>
              <a:rPr lang="en-US" sz="1800">
                <a:solidFill>
                  <a:schemeClr val="dk1"/>
                </a:solidFill>
              </a:rPr>
              <a:t>(562) 922-6263</a:t>
            </a:r>
            <a:endParaRPr sz="1800">
              <a:solidFill>
                <a:schemeClr val="dk1"/>
              </a:solidFill>
            </a:endParaRPr>
          </a:p>
          <a:p>
            <a:pPr indent="0" lvl="0" marL="12700" rtl="0" algn="l">
              <a:spcBef>
                <a:spcPts val="0"/>
              </a:spcBef>
              <a:spcAft>
                <a:spcPts val="0"/>
              </a:spcAft>
              <a:buNone/>
            </a:pPr>
            <a:r>
              <a:t/>
            </a:r>
            <a:endParaRPr b="1" sz="2100">
              <a:solidFill>
                <a:schemeClr val="dk1"/>
              </a:solidFill>
            </a:endParaRPr>
          </a:p>
          <a:p>
            <a:pPr indent="0" lvl="0" marL="12700" rtl="0" algn="l">
              <a:spcBef>
                <a:spcPts val="0"/>
              </a:spcBef>
              <a:spcAft>
                <a:spcPts val="0"/>
              </a:spcAft>
              <a:buNone/>
            </a:pPr>
            <a:r>
              <a:rPr b="1" lang="en-US" sz="2100">
                <a:solidFill>
                  <a:schemeClr val="dk1"/>
                </a:solidFill>
              </a:rPr>
              <a:t>Adrien Durley, Administrative Aide</a:t>
            </a:r>
            <a:endParaRPr b="1" sz="2100">
              <a:solidFill>
                <a:schemeClr val="dk1"/>
              </a:solidFill>
            </a:endParaRPr>
          </a:p>
          <a:p>
            <a:pPr indent="0" lvl="0" marL="12700" rtl="0" algn="l">
              <a:spcBef>
                <a:spcPts val="0"/>
              </a:spcBef>
              <a:spcAft>
                <a:spcPts val="0"/>
              </a:spcAft>
              <a:buNone/>
            </a:pPr>
            <a:r>
              <a:rPr lang="en-US" sz="1800">
                <a:solidFill>
                  <a:schemeClr val="hlink"/>
                </a:solidFill>
                <a:uFill>
                  <a:noFill/>
                </a:uFill>
                <a:hlinkClick r:id="rId7"/>
              </a:rPr>
              <a:t>Durley_Adrien@lacoe.edu</a:t>
            </a:r>
            <a:endParaRPr sz="1800">
              <a:solidFill>
                <a:schemeClr val="dk1"/>
              </a:solidFill>
            </a:endParaRPr>
          </a:p>
          <a:p>
            <a:pPr indent="0" lvl="0" marL="12700" rtl="0" algn="l">
              <a:spcBef>
                <a:spcPts val="0"/>
              </a:spcBef>
              <a:spcAft>
                <a:spcPts val="0"/>
              </a:spcAft>
              <a:buNone/>
            </a:pPr>
            <a:r>
              <a:rPr lang="en-US" sz="1800">
                <a:solidFill>
                  <a:schemeClr val="dk1"/>
                </a:solidFill>
              </a:rPr>
              <a:t>(562) 922-6864</a:t>
            </a:r>
            <a:endParaRPr sz="1800">
              <a:solidFill>
                <a:schemeClr val="dk1"/>
              </a:solidFill>
            </a:endParaRPr>
          </a:p>
          <a:p>
            <a:pPr indent="0" lvl="0" marL="12700" rtl="0" algn="l">
              <a:spcBef>
                <a:spcPts val="0"/>
              </a:spcBef>
              <a:spcAft>
                <a:spcPts val="0"/>
              </a:spcAft>
              <a:buNone/>
            </a:pPr>
            <a:r>
              <a:t/>
            </a:r>
            <a:endParaRPr sz="2100">
              <a:solidFill>
                <a:schemeClr val="dk1"/>
              </a:solidFill>
            </a:endParaRPr>
          </a:p>
          <a:p>
            <a:pPr indent="0" lvl="0" marL="12700" rtl="0" algn="l">
              <a:spcBef>
                <a:spcPts val="0"/>
              </a:spcBef>
              <a:spcAft>
                <a:spcPts val="0"/>
              </a:spcAft>
              <a:buClr>
                <a:schemeClr val="dk1"/>
              </a:buClr>
              <a:buFont typeface="Arial"/>
              <a:buNone/>
            </a:pPr>
            <a:r>
              <a:rPr b="1" lang="en-US" sz="2100">
                <a:solidFill>
                  <a:schemeClr val="dk1"/>
                </a:solidFill>
              </a:rPr>
              <a:t>Claudin De La Torre, Division Secretary </a:t>
            </a:r>
            <a:endParaRPr b="1" sz="2100">
              <a:solidFill>
                <a:schemeClr val="dk1"/>
              </a:solidFill>
            </a:endParaRPr>
          </a:p>
          <a:p>
            <a:pPr indent="0" lvl="0" marL="12700" rtl="0" algn="l">
              <a:spcBef>
                <a:spcPts val="0"/>
              </a:spcBef>
              <a:spcAft>
                <a:spcPts val="0"/>
              </a:spcAft>
              <a:buClr>
                <a:schemeClr val="dk1"/>
              </a:buClr>
              <a:buFont typeface="Arial"/>
              <a:buNone/>
            </a:pPr>
            <a:r>
              <a:rPr lang="en-US" sz="1800">
                <a:solidFill>
                  <a:schemeClr val="hlink"/>
                </a:solidFill>
                <a:uFill>
                  <a:noFill/>
                </a:uFill>
                <a:hlinkClick r:id="rId8"/>
              </a:rPr>
              <a:t>Delatorre_Claudin@lacoe.edu</a:t>
            </a:r>
            <a:r>
              <a:rPr lang="en-US" sz="1800">
                <a:solidFill>
                  <a:schemeClr val="dk1"/>
                </a:solidFill>
              </a:rPr>
              <a:t> </a:t>
            </a:r>
            <a:endParaRPr sz="1800">
              <a:solidFill>
                <a:schemeClr val="dk1"/>
              </a:solidFill>
            </a:endParaRPr>
          </a:p>
          <a:p>
            <a:pPr indent="0" lvl="0" marL="12700" rtl="0" algn="l">
              <a:spcBef>
                <a:spcPts val="0"/>
              </a:spcBef>
              <a:spcAft>
                <a:spcPts val="0"/>
              </a:spcAft>
              <a:buClr>
                <a:schemeClr val="dk1"/>
              </a:buClr>
              <a:buFont typeface="Arial"/>
              <a:buNone/>
            </a:pPr>
            <a:r>
              <a:rPr lang="en-US" sz="1800">
                <a:solidFill>
                  <a:schemeClr val="dk1"/>
                </a:solidFill>
              </a:rPr>
              <a:t>(562) 922-6387</a:t>
            </a:r>
            <a:endParaRPr sz="1800">
              <a:solidFill>
                <a:schemeClr val="dk1"/>
              </a:solidFill>
            </a:endParaRPr>
          </a:p>
        </p:txBody>
      </p:sp>
      <p:pic>
        <p:nvPicPr>
          <p:cNvPr id="108" name="Google Shape;108;p4"/>
          <p:cNvPicPr preferRelativeResize="0"/>
          <p:nvPr/>
        </p:nvPicPr>
        <p:blipFill rotWithShape="1">
          <a:blip r:embed="rId9">
            <a:alphaModFix/>
          </a:blip>
          <a:srcRect b="0" l="0" r="0" t="0"/>
          <a:stretch/>
        </p:blipFill>
        <p:spPr>
          <a:xfrm>
            <a:off x="9760425" y="5947050"/>
            <a:ext cx="2340225" cy="72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pic>
        <p:nvPicPr>
          <p:cNvPr id="113" name="Google Shape;113;g34192ce98eb_1_69"/>
          <p:cNvPicPr preferRelativeResize="0"/>
          <p:nvPr/>
        </p:nvPicPr>
        <p:blipFill rotWithShape="1">
          <a:blip r:embed="rId3">
            <a:alphaModFix/>
          </a:blip>
          <a:srcRect b="0" l="0" r="0" t="0"/>
          <a:stretch/>
        </p:blipFill>
        <p:spPr>
          <a:xfrm>
            <a:off x="0" y="0"/>
            <a:ext cx="3627475" cy="6858000"/>
          </a:xfrm>
          <a:prstGeom prst="rect">
            <a:avLst/>
          </a:prstGeom>
          <a:noFill/>
          <a:ln>
            <a:noFill/>
          </a:ln>
        </p:spPr>
      </p:pic>
      <p:sp>
        <p:nvSpPr>
          <p:cNvPr id="114" name="Google Shape;114;g34192ce98eb_1_69"/>
          <p:cNvSpPr txBox="1"/>
          <p:nvPr/>
        </p:nvSpPr>
        <p:spPr>
          <a:xfrm>
            <a:off x="374875" y="2029700"/>
            <a:ext cx="3252600" cy="1247100"/>
          </a:xfrm>
          <a:prstGeom prst="rect">
            <a:avLst/>
          </a:prstGeom>
          <a:noFill/>
          <a:ln>
            <a:noFill/>
          </a:ln>
        </p:spPr>
        <p:txBody>
          <a:bodyPr anchorCtr="0" anchor="t" bIns="0" lIns="0" spcFirstLastPara="1" rIns="0" wrap="square" tIns="16500">
            <a:spAutoFit/>
          </a:bodyPr>
          <a:lstStyle/>
          <a:p>
            <a:pPr indent="0" lvl="0" marL="12700" marR="5080" rtl="0" algn="l">
              <a:lnSpc>
                <a:spcPct val="110379"/>
              </a:lnSpc>
              <a:spcBef>
                <a:spcPts val="0"/>
              </a:spcBef>
              <a:spcAft>
                <a:spcPts val="0"/>
              </a:spcAft>
              <a:buNone/>
            </a:pPr>
            <a:r>
              <a:rPr b="1" lang="en-US" sz="3800">
                <a:solidFill>
                  <a:schemeClr val="lt1"/>
                </a:solidFill>
              </a:rPr>
              <a:t>Building </a:t>
            </a:r>
            <a:endParaRPr b="1" sz="3800">
              <a:solidFill>
                <a:schemeClr val="lt1"/>
              </a:solidFill>
            </a:endParaRPr>
          </a:p>
          <a:p>
            <a:pPr indent="0" lvl="0" marL="12700" marR="5080" rtl="0" algn="l">
              <a:lnSpc>
                <a:spcPct val="110379"/>
              </a:lnSpc>
              <a:spcBef>
                <a:spcPts val="0"/>
              </a:spcBef>
              <a:spcAft>
                <a:spcPts val="0"/>
              </a:spcAft>
              <a:buNone/>
            </a:pPr>
            <a:r>
              <a:rPr b="1" lang="en-US" sz="3800">
                <a:solidFill>
                  <a:schemeClr val="lt1"/>
                </a:solidFill>
              </a:rPr>
              <a:t>Community </a:t>
            </a:r>
            <a:endParaRPr b="1" sz="3800">
              <a:solidFill>
                <a:schemeClr val="lt1"/>
              </a:solidFill>
            </a:endParaRPr>
          </a:p>
        </p:txBody>
      </p:sp>
      <p:sp>
        <p:nvSpPr>
          <p:cNvPr id="115" name="Google Shape;115;g34192ce98eb_1_69"/>
          <p:cNvSpPr txBox="1"/>
          <p:nvPr>
            <p:ph type="title"/>
          </p:nvPr>
        </p:nvSpPr>
        <p:spPr>
          <a:xfrm>
            <a:off x="4777426" y="2792005"/>
            <a:ext cx="5270400" cy="484800"/>
          </a:xfrm>
          <a:prstGeom prst="rect">
            <a:avLst/>
          </a:prstGeom>
          <a:noFill/>
          <a:ln>
            <a:noFill/>
          </a:ln>
        </p:spPr>
        <p:txBody>
          <a:bodyPr anchorCtr="0" anchor="t" bIns="0" lIns="0" spcFirstLastPara="1" rIns="0" wrap="square" tIns="60950">
            <a:spAutoFit/>
          </a:bodyPr>
          <a:lstStyle/>
          <a:p>
            <a:pPr indent="-572135" lvl="0" marL="584200" marR="5080" rtl="0" algn="l">
              <a:lnSpc>
                <a:spcPct val="109090"/>
              </a:lnSpc>
              <a:spcBef>
                <a:spcPts val="0"/>
              </a:spcBef>
              <a:spcAft>
                <a:spcPts val="0"/>
              </a:spcAft>
              <a:buNone/>
            </a:pPr>
            <a:r>
              <a:t/>
            </a:r>
            <a:endParaRPr sz="2750">
              <a:latin typeface="Arial"/>
              <a:ea typeface="Arial"/>
              <a:cs typeface="Arial"/>
              <a:sym typeface="Arial"/>
            </a:endParaRPr>
          </a:p>
        </p:txBody>
      </p:sp>
      <p:sp>
        <p:nvSpPr>
          <p:cNvPr id="116" name="Google Shape;116;g34192ce98eb_1_69"/>
          <p:cNvSpPr txBox="1"/>
          <p:nvPr/>
        </p:nvSpPr>
        <p:spPr>
          <a:xfrm>
            <a:off x="4777426" y="3625199"/>
            <a:ext cx="4039800" cy="483600"/>
          </a:xfrm>
          <a:prstGeom prst="rect">
            <a:avLst/>
          </a:prstGeom>
          <a:noFill/>
          <a:ln>
            <a:noFill/>
          </a:ln>
        </p:spPr>
        <p:txBody>
          <a:bodyPr anchorCtr="0" anchor="t" bIns="0" lIns="0" spcFirstLastPara="1" rIns="0" wrap="square" tIns="59675">
            <a:spAutoFit/>
          </a:bodyPr>
          <a:lstStyle/>
          <a:p>
            <a:pPr indent="-572135" lvl="0" marL="584200" marR="5080" rtl="0" algn="l">
              <a:lnSpc>
                <a:spcPct val="109454"/>
              </a:lnSpc>
              <a:spcBef>
                <a:spcPts val="0"/>
              </a:spcBef>
              <a:spcAft>
                <a:spcPts val="0"/>
              </a:spcAft>
              <a:buNone/>
            </a:pPr>
            <a:r>
              <a:t/>
            </a:r>
            <a:endParaRPr sz="2750">
              <a:latin typeface="Arial"/>
              <a:ea typeface="Arial"/>
              <a:cs typeface="Arial"/>
              <a:sym typeface="Arial"/>
            </a:endParaRPr>
          </a:p>
        </p:txBody>
      </p:sp>
      <p:sp>
        <p:nvSpPr>
          <p:cNvPr id="117" name="Google Shape;117;g34192ce98eb_1_69"/>
          <p:cNvSpPr txBox="1"/>
          <p:nvPr/>
        </p:nvSpPr>
        <p:spPr>
          <a:xfrm>
            <a:off x="5248250" y="573350"/>
            <a:ext cx="6009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000">
              <a:solidFill>
                <a:srgbClr val="3366CC"/>
              </a:solidFill>
            </a:endParaRPr>
          </a:p>
        </p:txBody>
      </p:sp>
      <p:sp>
        <p:nvSpPr>
          <p:cNvPr id="118" name="Google Shape;118;g34192ce98eb_1_69"/>
          <p:cNvSpPr txBox="1"/>
          <p:nvPr/>
        </p:nvSpPr>
        <p:spPr>
          <a:xfrm>
            <a:off x="4669400" y="1543600"/>
            <a:ext cx="7166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solidFill>
                <a:schemeClr val="dk1"/>
              </a:solidFill>
            </a:endParaRPr>
          </a:p>
          <a:p>
            <a:pPr indent="0" lvl="0" marL="0" rtl="0" algn="l">
              <a:spcBef>
                <a:spcPts val="0"/>
              </a:spcBef>
              <a:spcAft>
                <a:spcPts val="0"/>
              </a:spcAft>
              <a:buNone/>
            </a:pPr>
            <a:r>
              <a:t/>
            </a:r>
            <a:endParaRPr sz="2000">
              <a:solidFill>
                <a:schemeClr val="dk1"/>
              </a:solidFill>
            </a:endParaRPr>
          </a:p>
        </p:txBody>
      </p:sp>
      <p:sp>
        <p:nvSpPr>
          <p:cNvPr id="119" name="Google Shape;119;g34192ce98eb_1_69"/>
          <p:cNvSpPr txBox="1"/>
          <p:nvPr/>
        </p:nvSpPr>
        <p:spPr>
          <a:xfrm>
            <a:off x="4490700" y="374150"/>
            <a:ext cx="7701300" cy="4822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b="1" lang="en-US" sz="2800">
                <a:solidFill>
                  <a:srgbClr val="175285"/>
                </a:solidFill>
              </a:rPr>
              <a:t>               WHO IS IN THE ROOM?</a:t>
            </a:r>
            <a:endParaRPr b="1" sz="2800">
              <a:solidFill>
                <a:srgbClr val="175285"/>
              </a:solidFill>
            </a:endParaRPr>
          </a:p>
          <a:p>
            <a:pPr indent="0" lvl="0" marL="0" rtl="0" algn="l">
              <a:lnSpc>
                <a:spcPct val="90000"/>
              </a:lnSpc>
              <a:spcBef>
                <a:spcPts val="1000"/>
              </a:spcBef>
              <a:spcAft>
                <a:spcPts val="0"/>
              </a:spcAft>
              <a:buNone/>
            </a:pPr>
            <a:r>
              <a:t/>
            </a:r>
            <a:endParaRPr b="1" sz="2400">
              <a:solidFill>
                <a:schemeClr val="dk1"/>
              </a:solidFill>
            </a:endParaRPr>
          </a:p>
          <a:p>
            <a:pPr indent="0" lvl="0" marL="0" rtl="0" algn="l">
              <a:lnSpc>
                <a:spcPct val="90000"/>
              </a:lnSpc>
              <a:spcBef>
                <a:spcPts val="1000"/>
              </a:spcBef>
              <a:spcAft>
                <a:spcPts val="0"/>
              </a:spcAft>
              <a:buNone/>
            </a:pPr>
            <a:r>
              <a:rPr b="1" lang="en-US" sz="2400">
                <a:solidFill>
                  <a:schemeClr val="dk1"/>
                </a:solidFill>
              </a:rPr>
              <a:t>In the chat write the following:</a:t>
            </a:r>
            <a:endParaRPr b="1" sz="2400">
              <a:solidFill>
                <a:schemeClr val="dk1"/>
              </a:solidFill>
            </a:endParaRPr>
          </a:p>
          <a:p>
            <a:pPr indent="-381000" lvl="0" marL="457200" rtl="0" algn="l">
              <a:lnSpc>
                <a:spcPct val="150000"/>
              </a:lnSpc>
              <a:spcBef>
                <a:spcPts val="1000"/>
              </a:spcBef>
              <a:spcAft>
                <a:spcPts val="0"/>
              </a:spcAft>
              <a:buClr>
                <a:schemeClr val="dk1"/>
              </a:buClr>
              <a:buSzPts val="2400"/>
              <a:buAutoNum type="arabicPeriod"/>
            </a:pPr>
            <a:r>
              <a:rPr b="1" lang="en-US" sz="2400">
                <a:solidFill>
                  <a:schemeClr val="dk1"/>
                </a:solidFill>
              </a:rPr>
              <a:t>Your name </a:t>
            </a:r>
            <a:endParaRPr b="1" sz="2400">
              <a:solidFill>
                <a:schemeClr val="dk1"/>
              </a:solidFill>
            </a:endParaRPr>
          </a:p>
          <a:p>
            <a:pPr indent="-381000" lvl="0" marL="457200" rtl="0" algn="l">
              <a:lnSpc>
                <a:spcPct val="150000"/>
              </a:lnSpc>
              <a:spcBef>
                <a:spcPts val="0"/>
              </a:spcBef>
              <a:spcAft>
                <a:spcPts val="0"/>
              </a:spcAft>
              <a:buClr>
                <a:schemeClr val="dk1"/>
              </a:buClr>
              <a:buSzPts val="2400"/>
              <a:buAutoNum type="arabicPeriod"/>
            </a:pPr>
            <a:r>
              <a:rPr b="1" lang="en-US" sz="2400">
                <a:solidFill>
                  <a:schemeClr val="dk1"/>
                </a:solidFill>
              </a:rPr>
              <a:t>Your district, charter network, or County Office </a:t>
            </a:r>
            <a:endParaRPr b="1" sz="2400">
              <a:solidFill>
                <a:schemeClr val="dk1"/>
              </a:solidFill>
            </a:endParaRPr>
          </a:p>
          <a:p>
            <a:pPr indent="-381000" lvl="0" marL="457200" rtl="0" algn="l">
              <a:lnSpc>
                <a:spcPct val="150000"/>
              </a:lnSpc>
              <a:spcBef>
                <a:spcPts val="0"/>
              </a:spcBef>
              <a:spcAft>
                <a:spcPts val="0"/>
              </a:spcAft>
              <a:buClr>
                <a:schemeClr val="dk1"/>
              </a:buClr>
              <a:buSzPts val="2400"/>
              <a:buAutoNum type="arabicPeriod"/>
            </a:pPr>
            <a:r>
              <a:rPr b="1" lang="en-US" sz="2400">
                <a:solidFill>
                  <a:schemeClr val="dk1"/>
                </a:solidFill>
              </a:rPr>
              <a:t>Your current role</a:t>
            </a:r>
            <a:endParaRPr b="1" sz="2400">
              <a:solidFill>
                <a:schemeClr val="dk1"/>
              </a:solidFill>
            </a:endParaRPr>
          </a:p>
          <a:p>
            <a:pPr indent="-381000" lvl="0" marL="457200" rtl="0" algn="l">
              <a:lnSpc>
                <a:spcPct val="150000"/>
              </a:lnSpc>
              <a:spcBef>
                <a:spcPts val="0"/>
              </a:spcBef>
              <a:spcAft>
                <a:spcPts val="0"/>
              </a:spcAft>
              <a:buClr>
                <a:schemeClr val="dk1"/>
              </a:buClr>
              <a:buSzPts val="2400"/>
              <a:buAutoNum type="arabicPeriod"/>
            </a:pPr>
            <a:r>
              <a:rPr b="1" lang="en-US" sz="2400">
                <a:solidFill>
                  <a:schemeClr val="dk1"/>
                </a:solidFill>
              </a:rPr>
              <a:t>What job would you like to have in 5 years?</a:t>
            </a:r>
            <a:endParaRPr b="1" sz="2400">
              <a:solidFill>
                <a:schemeClr val="dk1"/>
              </a:solidFill>
            </a:endParaRPr>
          </a:p>
          <a:p>
            <a:pPr indent="0" lvl="0" marL="0" rtl="0" algn="l">
              <a:lnSpc>
                <a:spcPct val="90000"/>
              </a:lnSpc>
              <a:spcBef>
                <a:spcPts val="1000"/>
              </a:spcBef>
              <a:spcAft>
                <a:spcPts val="0"/>
              </a:spcAft>
              <a:buNone/>
            </a:pPr>
            <a:r>
              <a:t/>
            </a:r>
            <a:endParaRPr b="1" sz="2800">
              <a:solidFill>
                <a:schemeClr val="dk1"/>
              </a:solidFill>
            </a:endParaRPr>
          </a:p>
          <a:p>
            <a:pPr indent="0" lvl="0" marL="0" rtl="0" algn="l">
              <a:spcBef>
                <a:spcPts val="0"/>
              </a:spcBef>
              <a:spcAft>
                <a:spcPts val="0"/>
              </a:spcAft>
              <a:buNone/>
            </a:pPr>
            <a:r>
              <a:t/>
            </a:r>
            <a:endParaRPr sz="2000">
              <a:solidFill>
                <a:schemeClr val="dk1"/>
              </a:solidFill>
            </a:endParaRPr>
          </a:p>
        </p:txBody>
      </p:sp>
      <p:pic>
        <p:nvPicPr>
          <p:cNvPr id="120" name="Google Shape;120;g34192ce98eb_1_69"/>
          <p:cNvPicPr preferRelativeResize="0"/>
          <p:nvPr/>
        </p:nvPicPr>
        <p:blipFill rotWithShape="1">
          <a:blip r:embed="rId4">
            <a:alphaModFix/>
          </a:blip>
          <a:srcRect b="0" l="0" r="0" t="0"/>
          <a:stretch/>
        </p:blipFill>
        <p:spPr>
          <a:xfrm>
            <a:off x="9746750" y="5968075"/>
            <a:ext cx="2340225" cy="7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g347c2b87164_0_37"/>
          <p:cNvSpPr txBox="1"/>
          <p:nvPr>
            <p:ph type="title"/>
          </p:nvPr>
        </p:nvSpPr>
        <p:spPr>
          <a:xfrm>
            <a:off x="779144" y="251713"/>
            <a:ext cx="9255900" cy="624600"/>
          </a:xfrm>
          <a:prstGeom prst="rect">
            <a:avLst/>
          </a:prstGeom>
          <a:noFill/>
          <a:ln>
            <a:noFill/>
          </a:ln>
        </p:spPr>
        <p:txBody>
          <a:bodyPr anchorCtr="0" anchor="t" bIns="0" lIns="0" spcFirstLastPara="1" rIns="0" wrap="square" tIns="16500">
            <a:spAutoFit/>
          </a:bodyPr>
          <a:lstStyle/>
          <a:p>
            <a:pPr indent="0" lvl="0" marL="685165" rtl="0" algn="l">
              <a:lnSpc>
                <a:spcPct val="100000"/>
              </a:lnSpc>
              <a:spcBef>
                <a:spcPts val="0"/>
              </a:spcBef>
              <a:spcAft>
                <a:spcPts val="0"/>
              </a:spcAft>
              <a:buNone/>
            </a:pPr>
            <a:r>
              <a:rPr lang="en-US"/>
              <a:t>CASC: Two Year Program Overview</a:t>
            </a:r>
            <a:endParaRPr/>
          </a:p>
        </p:txBody>
      </p:sp>
      <p:pic>
        <p:nvPicPr>
          <p:cNvPr id="126" name="Google Shape;126;g347c2b87164_0_37"/>
          <p:cNvPicPr preferRelativeResize="0"/>
          <p:nvPr/>
        </p:nvPicPr>
        <p:blipFill rotWithShape="1">
          <a:blip r:embed="rId3">
            <a:alphaModFix/>
          </a:blip>
          <a:srcRect b="0" l="0" r="0" t="0"/>
          <a:stretch/>
        </p:blipFill>
        <p:spPr>
          <a:xfrm>
            <a:off x="0" y="5256575"/>
            <a:ext cx="12191999" cy="1601424"/>
          </a:xfrm>
          <a:prstGeom prst="rect">
            <a:avLst/>
          </a:prstGeom>
          <a:noFill/>
          <a:ln>
            <a:noFill/>
          </a:ln>
        </p:spPr>
      </p:pic>
      <p:sp>
        <p:nvSpPr>
          <p:cNvPr id="127" name="Google Shape;127;g347c2b87164_0_37"/>
          <p:cNvSpPr txBox="1"/>
          <p:nvPr/>
        </p:nvSpPr>
        <p:spPr>
          <a:xfrm>
            <a:off x="361225" y="374575"/>
            <a:ext cx="11907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rPr>
              <a:t>CANVAS LEARNING MANAGEMENT SYSTEM (LMS) </a:t>
            </a:r>
            <a:endParaRPr b="1" sz="3600">
              <a:solidFill>
                <a:schemeClr val="lt1"/>
              </a:solidFill>
            </a:endParaRPr>
          </a:p>
          <a:p>
            <a:pPr indent="0" lvl="0" marL="685165" rtl="0" algn="l">
              <a:spcBef>
                <a:spcPts val="0"/>
              </a:spcBef>
              <a:spcAft>
                <a:spcPts val="0"/>
              </a:spcAft>
              <a:buNone/>
            </a:pPr>
            <a:r>
              <a:t/>
            </a:r>
            <a:endParaRPr b="1" sz="3600">
              <a:solidFill>
                <a:schemeClr val="lt1"/>
              </a:solidFill>
            </a:endParaRPr>
          </a:p>
        </p:txBody>
      </p:sp>
      <p:sp>
        <p:nvSpPr>
          <p:cNvPr id="128" name="Google Shape;128;g347c2b87164_0_37"/>
          <p:cNvSpPr txBox="1"/>
          <p:nvPr/>
        </p:nvSpPr>
        <p:spPr>
          <a:xfrm>
            <a:off x="1232250" y="2053250"/>
            <a:ext cx="9967200" cy="615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500"/>
              </a:spcBef>
              <a:spcAft>
                <a:spcPts val="0"/>
              </a:spcAft>
              <a:buClr>
                <a:schemeClr val="dk1"/>
              </a:buClr>
              <a:buSzPts val="1100"/>
              <a:buFont typeface="Arial"/>
              <a:buNone/>
            </a:pPr>
            <a:r>
              <a:rPr b="1" lang="en-US" sz="2800">
                <a:solidFill>
                  <a:schemeClr val="dk1"/>
                </a:solidFill>
              </a:rPr>
              <a:t>        </a:t>
            </a:r>
            <a:r>
              <a:rPr b="1" lang="en-US" sz="2800">
                <a:solidFill>
                  <a:srgbClr val="3366CC"/>
                </a:solidFill>
              </a:rPr>
              <a:t>  </a:t>
            </a:r>
            <a:endParaRPr sz="2000">
              <a:solidFill>
                <a:schemeClr val="dk1"/>
              </a:solidFill>
            </a:endParaRPr>
          </a:p>
        </p:txBody>
      </p:sp>
      <p:sp>
        <p:nvSpPr>
          <p:cNvPr id="129" name="Google Shape;129;g347c2b87164_0_37"/>
          <p:cNvSpPr txBox="1"/>
          <p:nvPr/>
        </p:nvSpPr>
        <p:spPr>
          <a:xfrm>
            <a:off x="3933250" y="5672525"/>
            <a:ext cx="63507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800">
                <a:solidFill>
                  <a:schemeClr val="lt1"/>
                </a:solidFill>
              </a:rPr>
              <a:t>CASC OVERVIEW</a:t>
            </a:r>
            <a:endParaRPr b="1" sz="3800">
              <a:solidFill>
                <a:schemeClr val="lt1"/>
              </a:solidFill>
            </a:endParaRPr>
          </a:p>
        </p:txBody>
      </p:sp>
      <p:pic>
        <p:nvPicPr>
          <p:cNvPr id="130" name="Google Shape;130;g347c2b87164_0_37"/>
          <p:cNvPicPr preferRelativeResize="0"/>
          <p:nvPr/>
        </p:nvPicPr>
        <p:blipFill>
          <a:blip r:embed="rId4">
            <a:alphaModFix/>
          </a:blip>
          <a:stretch>
            <a:fillRect/>
          </a:stretch>
        </p:blipFill>
        <p:spPr>
          <a:xfrm>
            <a:off x="1347400" y="1246875"/>
            <a:ext cx="9762550" cy="313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0" l="0" r="0" t="0"/>
          <a:stretch/>
        </p:blipFill>
        <p:spPr>
          <a:xfrm>
            <a:off x="0" y="0"/>
            <a:ext cx="3657600" cy="6858000"/>
          </a:xfrm>
          <a:prstGeom prst="rect">
            <a:avLst/>
          </a:prstGeom>
          <a:noFill/>
          <a:ln>
            <a:noFill/>
          </a:ln>
        </p:spPr>
      </p:pic>
      <p:sp>
        <p:nvSpPr>
          <p:cNvPr id="136" name="Google Shape;136;p5"/>
          <p:cNvSpPr txBox="1"/>
          <p:nvPr/>
        </p:nvSpPr>
        <p:spPr>
          <a:xfrm>
            <a:off x="323287" y="465718"/>
            <a:ext cx="2902500" cy="2903400"/>
          </a:xfrm>
          <a:prstGeom prst="rect">
            <a:avLst/>
          </a:prstGeom>
          <a:noFill/>
          <a:ln>
            <a:noFill/>
          </a:ln>
        </p:spPr>
        <p:txBody>
          <a:bodyPr anchorCtr="0" anchor="t" bIns="0" lIns="0" spcFirstLastPara="1" rIns="0" wrap="square" tIns="16500">
            <a:spAutoFit/>
          </a:bodyPr>
          <a:lstStyle/>
          <a:p>
            <a:pPr indent="0" lvl="0" marL="0" marR="9525" rtl="0" algn="ctr">
              <a:lnSpc>
                <a:spcPct val="115189"/>
              </a:lnSpc>
              <a:spcBef>
                <a:spcPts val="0"/>
              </a:spcBef>
              <a:spcAft>
                <a:spcPts val="0"/>
              </a:spcAft>
              <a:buNone/>
            </a:pPr>
            <a:r>
              <a:rPr b="1" lang="en-US" sz="3800">
                <a:solidFill>
                  <a:srgbClr val="FFFFFF"/>
                </a:solidFill>
                <a:latin typeface="Arial"/>
                <a:ea typeface="Arial"/>
                <a:cs typeface="Arial"/>
                <a:sym typeface="Arial"/>
              </a:rPr>
              <a:t>Preparing</a:t>
            </a:r>
            <a:endParaRPr sz="3800">
              <a:latin typeface="Arial"/>
              <a:ea typeface="Arial"/>
              <a:cs typeface="Arial"/>
              <a:sym typeface="Arial"/>
            </a:endParaRPr>
          </a:p>
          <a:p>
            <a:pPr indent="0" lvl="0" marL="12700" marR="7620" rtl="0" algn="ctr">
              <a:lnSpc>
                <a:spcPct val="91100"/>
              </a:lnSpc>
              <a:spcBef>
                <a:spcPts val="229"/>
              </a:spcBef>
              <a:spcAft>
                <a:spcPts val="0"/>
              </a:spcAft>
              <a:buNone/>
            </a:pPr>
            <a:r>
              <a:rPr b="1" lang="en-US" sz="3800">
                <a:solidFill>
                  <a:srgbClr val="FFFFFF"/>
                </a:solidFill>
                <a:latin typeface="Arial"/>
                <a:ea typeface="Arial"/>
                <a:cs typeface="Arial"/>
                <a:sym typeface="Arial"/>
              </a:rPr>
              <a:t>Highly Effective Educational</a:t>
            </a:r>
            <a:endParaRPr sz="3800">
              <a:latin typeface="Arial"/>
              <a:ea typeface="Arial"/>
              <a:cs typeface="Arial"/>
              <a:sym typeface="Arial"/>
            </a:endParaRPr>
          </a:p>
          <a:p>
            <a:pPr indent="0" lvl="0" marL="0" marR="5080" rtl="0" algn="ctr">
              <a:lnSpc>
                <a:spcPct val="110253"/>
              </a:lnSpc>
              <a:spcBef>
                <a:spcPts val="0"/>
              </a:spcBef>
              <a:spcAft>
                <a:spcPts val="0"/>
              </a:spcAft>
              <a:buNone/>
            </a:pPr>
            <a:r>
              <a:rPr b="1" lang="en-US" sz="3800">
                <a:solidFill>
                  <a:srgbClr val="FFFFFF"/>
                </a:solidFill>
                <a:latin typeface="Arial"/>
                <a:ea typeface="Arial"/>
                <a:cs typeface="Arial"/>
                <a:sym typeface="Arial"/>
              </a:rPr>
              <a:t>Leaders</a:t>
            </a:r>
            <a:endParaRPr sz="3800">
              <a:latin typeface="Arial"/>
              <a:ea typeface="Arial"/>
              <a:cs typeface="Arial"/>
              <a:sym typeface="Arial"/>
            </a:endParaRPr>
          </a:p>
        </p:txBody>
      </p:sp>
      <p:sp>
        <p:nvSpPr>
          <p:cNvPr id="137" name="Google Shape;137;p5"/>
          <p:cNvSpPr txBox="1"/>
          <p:nvPr>
            <p:ph type="title"/>
          </p:nvPr>
        </p:nvSpPr>
        <p:spPr>
          <a:xfrm>
            <a:off x="6925726" y="275400"/>
            <a:ext cx="2034900" cy="447000"/>
          </a:xfrm>
          <a:prstGeom prst="rect">
            <a:avLst/>
          </a:prstGeom>
          <a:noFill/>
          <a:ln>
            <a:noFill/>
          </a:ln>
        </p:spPr>
        <p:txBody>
          <a:bodyPr anchorCtr="0" anchor="t" bIns="0" lIns="0" spcFirstLastPara="1" rIns="0" wrap="square" tIns="15875">
            <a:spAutoFit/>
          </a:bodyPr>
          <a:lstStyle/>
          <a:p>
            <a:pPr indent="0" lvl="0" marL="12700" rtl="0" algn="l">
              <a:lnSpc>
                <a:spcPct val="100000"/>
              </a:lnSpc>
              <a:spcBef>
                <a:spcPts val="0"/>
              </a:spcBef>
              <a:spcAft>
                <a:spcPts val="0"/>
              </a:spcAft>
              <a:buNone/>
            </a:pPr>
            <a:r>
              <a:rPr lang="en-US" sz="2800">
                <a:solidFill>
                  <a:srgbClr val="1F6CB0"/>
                </a:solidFill>
              </a:rPr>
              <a:t>OUR</a:t>
            </a:r>
            <a:r>
              <a:rPr lang="en-US" sz="2800">
                <a:solidFill>
                  <a:srgbClr val="1F6CB0"/>
                </a:solidFill>
              </a:rPr>
              <a:t> WHY</a:t>
            </a:r>
            <a:endParaRPr sz="2800"/>
          </a:p>
        </p:txBody>
      </p:sp>
      <p:sp>
        <p:nvSpPr>
          <p:cNvPr id="138" name="Google Shape;138;p5"/>
          <p:cNvSpPr txBox="1"/>
          <p:nvPr/>
        </p:nvSpPr>
        <p:spPr>
          <a:xfrm>
            <a:off x="4181725" y="952075"/>
            <a:ext cx="7620900" cy="1213500"/>
          </a:xfrm>
          <a:prstGeom prst="rect">
            <a:avLst/>
          </a:prstGeom>
          <a:noFill/>
          <a:ln>
            <a:noFill/>
          </a:ln>
        </p:spPr>
        <p:txBody>
          <a:bodyPr anchorCtr="0" anchor="t" bIns="0" lIns="0" spcFirstLastPara="1" rIns="0" wrap="square" tIns="43175">
            <a:spAutoFit/>
          </a:bodyPr>
          <a:lstStyle/>
          <a:p>
            <a:pPr indent="0" lvl="0" marL="12700" marR="5080" rtl="0" algn="l">
              <a:lnSpc>
                <a:spcPct val="108333"/>
              </a:lnSpc>
              <a:spcBef>
                <a:spcPts val="0"/>
              </a:spcBef>
              <a:spcAft>
                <a:spcPts val="0"/>
              </a:spcAft>
              <a:buNone/>
            </a:pPr>
            <a:r>
              <a:rPr b="1" i="1" lang="en-US" sz="2400">
                <a:solidFill>
                  <a:srgbClr val="001F5F"/>
                </a:solidFill>
                <a:latin typeface="Arial"/>
                <a:ea typeface="Arial"/>
                <a:cs typeface="Arial"/>
                <a:sym typeface="Arial"/>
              </a:rPr>
              <a:t>The need to prepare highly effective school leaders is critical to the success of our students in the current climate.</a:t>
            </a:r>
            <a:endParaRPr sz="2400">
              <a:latin typeface="Arial"/>
              <a:ea typeface="Arial"/>
              <a:cs typeface="Arial"/>
              <a:sym typeface="Arial"/>
            </a:endParaRPr>
          </a:p>
        </p:txBody>
      </p:sp>
      <p:sp>
        <p:nvSpPr>
          <p:cNvPr id="139" name="Google Shape;139;p5"/>
          <p:cNvSpPr txBox="1"/>
          <p:nvPr/>
        </p:nvSpPr>
        <p:spPr>
          <a:xfrm>
            <a:off x="3608600" y="2304250"/>
            <a:ext cx="9356400" cy="3723600"/>
          </a:xfrm>
          <a:prstGeom prst="rect">
            <a:avLst/>
          </a:prstGeom>
          <a:noFill/>
          <a:ln>
            <a:noFill/>
          </a:ln>
        </p:spPr>
        <p:txBody>
          <a:bodyPr anchorCtr="0" anchor="t" bIns="0" lIns="0" spcFirstLastPara="1" rIns="0" wrap="square" tIns="110475">
            <a:spAutoFit/>
          </a:bodyPr>
          <a:lstStyle/>
          <a:p>
            <a:pPr indent="0" lvl="0" marL="0" rtl="0" algn="l">
              <a:lnSpc>
                <a:spcPct val="100000"/>
              </a:lnSpc>
              <a:spcBef>
                <a:spcPts val="0"/>
              </a:spcBef>
              <a:spcAft>
                <a:spcPts val="0"/>
              </a:spcAft>
              <a:buNone/>
            </a:pPr>
            <a:r>
              <a:rPr b="1" lang="en-US" sz="2400"/>
              <a:t>                 Research links the role of the principal </a:t>
            </a:r>
            <a:endParaRPr b="1" sz="2400"/>
          </a:p>
          <a:p>
            <a:pPr indent="0" lvl="0" marL="0" rtl="0" algn="l">
              <a:lnSpc>
                <a:spcPct val="100000"/>
              </a:lnSpc>
              <a:spcBef>
                <a:spcPts val="0"/>
              </a:spcBef>
              <a:spcAft>
                <a:spcPts val="0"/>
              </a:spcAft>
              <a:buNone/>
            </a:pPr>
            <a:r>
              <a:rPr b="1" lang="en-US" sz="2400"/>
              <a:t>                        </a:t>
            </a:r>
            <a:r>
              <a:rPr b="1" lang="en-US" sz="2400"/>
              <a:t>t</a:t>
            </a:r>
            <a:r>
              <a:rPr b="1" lang="en-US" sz="2400"/>
              <a:t>o positive student outcomes:</a:t>
            </a:r>
            <a:endParaRPr b="1" sz="2400"/>
          </a:p>
          <a:p>
            <a:pPr indent="0" lvl="0" marL="0" rtl="0" algn="l">
              <a:lnSpc>
                <a:spcPct val="100000"/>
              </a:lnSpc>
              <a:spcBef>
                <a:spcPts val="0"/>
              </a:spcBef>
              <a:spcAft>
                <a:spcPts val="0"/>
              </a:spcAft>
              <a:buNone/>
            </a:pPr>
            <a:r>
              <a:rPr lang="en-US" sz="2200"/>
              <a:t> </a:t>
            </a:r>
            <a:endParaRPr sz="2200"/>
          </a:p>
          <a:p>
            <a:pPr indent="-368300" lvl="0" marL="812800" rtl="0" algn="l">
              <a:lnSpc>
                <a:spcPct val="100000"/>
              </a:lnSpc>
              <a:spcBef>
                <a:spcPts val="0"/>
              </a:spcBef>
              <a:spcAft>
                <a:spcPts val="0"/>
              </a:spcAft>
              <a:buSzPts val="2200"/>
              <a:buFont typeface="Noto Sans Symbols"/>
              <a:buChar char="✔"/>
            </a:pPr>
            <a:r>
              <a:rPr lang="en-US" sz="2200">
                <a:latin typeface="Arial"/>
                <a:ea typeface="Arial"/>
                <a:cs typeface="Arial"/>
                <a:sym typeface="Arial"/>
              </a:rPr>
              <a:t>Developing high leverage engagement in instruction</a:t>
            </a:r>
            <a:endParaRPr sz="2200">
              <a:latin typeface="Arial"/>
              <a:ea typeface="Arial"/>
              <a:cs typeface="Arial"/>
              <a:sym typeface="Arial"/>
            </a:endParaRPr>
          </a:p>
          <a:p>
            <a:pPr indent="-368300" lvl="0" marL="812800" rtl="0" algn="l">
              <a:lnSpc>
                <a:spcPct val="100000"/>
              </a:lnSpc>
              <a:spcBef>
                <a:spcPts val="770"/>
              </a:spcBef>
              <a:spcAft>
                <a:spcPts val="0"/>
              </a:spcAft>
              <a:buSzPts val="2200"/>
              <a:buFont typeface="Noto Sans Symbols"/>
              <a:buChar char="✔"/>
            </a:pPr>
            <a:r>
              <a:rPr lang="en-US" sz="2200">
                <a:latin typeface="Arial"/>
                <a:ea typeface="Arial"/>
                <a:cs typeface="Arial"/>
                <a:sym typeface="Arial"/>
              </a:rPr>
              <a:t>Establishing safe and productive school climates</a:t>
            </a:r>
            <a:endParaRPr sz="2200">
              <a:latin typeface="Arial"/>
              <a:ea typeface="Arial"/>
              <a:cs typeface="Arial"/>
              <a:sym typeface="Arial"/>
            </a:endParaRPr>
          </a:p>
          <a:p>
            <a:pPr indent="-368300" lvl="0" marL="812800" rtl="0" algn="l">
              <a:lnSpc>
                <a:spcPct val="100000"/>
              </a:lnSpc>
              <a:spcBef>
                <a:spcPts val="840"/>
              </a:spcBef>
              <a:spcAft>
                <a:spcPts val="0"/>
              </a:spcAft>
              <a:buSzPts val="2200"/>
              <a:buFont typeface="Noto Sans Symbols"/>
              <a:buChar char="✔"/>
            </a:pPr>
            <a:r>
              <a:rPr lang="en-US" sz="2200">
                <a:latin typeface="Arial"/>
                <a:ea typeface="Arial"/>
                <a:cs typeface="Arial"/>
                <a:sym typeface="Arial"/>
              </a:rPr>
              <a:t>Facilitating	collaborative structures and professional learning</a:t>
            </a:r>
            <a:endParaRPr sz="2200">
              <a:latin typeface="Arial"/>
              <a:ea typeface="Arial"/>
              <a:cs typeface="Arial"/>
              <a:sym typeface="Arial"/>
            </a:endParaRPr>
          </a:p>
          <a:p>
            <a:pPr indent="-368300" lvl="0" marL="812800" rtl="0" algn="l">
              <a:lnSpc>
                <a:spcPct val="100000"/>
              </a:lnSpc>
              <a:spcBef>
                <a:spcPts val="770"/>
              </a:spcBef>
              <a:spcAft>
                <a:spcPts val="0"/>
              </a:spcAft>
              <a:buSzPts val="2200"/>
              <a:buFont typeface="Noto Sans Symbols"/>
              <a:buChar char="✔"/>
            </a:pPr>
            <a:r>
              <a:rPr lang="en-US" sz="2200">
                <a:latin typeface="Arial"/>
                <a:ea typeface="Arial"/>
                <a:cs typeface="Arial"/>
                <a:sym typeface="Arial"/>
              </a:rPr>
              <a:t>Managing personnel and resources strategically</a:t>
            </a:r>
            <a:endParaRPr sz="2200">
              <a:latin typeface="Arial"/>
              <a:ea typeface="Arial"/>
              <a:cs typeface="Arial"/>
              <a:sym typeface="Arial"/>
            </a:endParaRPr>
          </a:p>
          <a:p>
            <a:pPr indent="-368300" lvl="0" marL="812800" rtl="0" algn="l">
              <a:lnSpc>
                <a:spcPct val="100000"/>
              </a:lnSpc>
              <a:spcBef>
                <a:spcPts val="770"/>
              </a:spcBef>
              <a:spcAft>
                <a:spcPts val="0"/>
              </a:spcAft>
              <a:buSzPts val="2200"/>
              <a:buFont typeface="Noto Sans Symbols"/>
              <a:buChar char="✔"/>
            </a:pPr>
            <a:r>
              <a:rPr lang="en-US" sz="2200">
                <a:latin typeface="Arial"/>
                <a:ea typeface="Arial"/>
                <a:cs typeface="Arial"/>
                <a:sym typeface="Arial"/>
              </a:rPr>
              <a:t>Creating equitable systems that allow all students to thrive</a:t>
            </a:r>
            <a:endParaRPr sz="2200">
              <a:latin typeface="Arial"/>
              <a:ea typeface="Arial"/>
              <a:cs typeface="Arial"/>
              <a:sym typeface="Arial"/>
            </a:endParaRPr>
          </a:p>
          <a:p>
            <a:pPr indent="-368300" lvl="0" marL="812800" rtl="0" algn="l">
              <a:lnSpc>
                <a:spcPct val="100000"/>
              </a:lnSpc>
              <a:spcBef>
                <a:spcPts val="770"/>
              </a:spcBef>
              <a:spcAft>
                <a:spcPts val="0"/>
              </a:spcAft>
              <a:buSzPts val="2200"/>
              <a:buFont typeface="Noto Sans Symbols"/>
              <a:buChar char="✔"/>
            </a:pPr>
            <a:r>
              <a:rPr lang="en-US" sz="2200">
                <a:latin typeface="Arial"/>
                <a:ea typeface="Arial"/>
                <a:cs typeface="Arial"/>
                <a:sym typeface="Arial"/>
              </a:rPr>
              <a:t>Challenging/disrupting barriers to access and equity</a:t>
            </a:r>
            <a:endParaRPr sz="2200">
              <a:latin typeface="Arial"/>
              <a:ea typeface="Arial"/>
              <a:cs typeface="Arial"/>
              <a:sym typeface="Arial"/>
            </a:endParaRPr>
          </a:p>
        </p:txBody>
      </p:sp>
      <p:sp>
        <p:nvSpPr>
          <p:cNvPr id="140" name="Google Shape;140;p5"/>
          <p:cNvSpPr txBox="1"/>
          <p:nvPr/>
        </p:nvSpPr>
        <p:spPr>
          <a:xfrm>
            <a:off x="153763" y="3716750"/>
            <a:ext cx="3241500" cy="2401200"/>
          </a:xfrm>
          <a:prstGeom prst="rect">
            <a:avLst/>
          </a:prstGeom>
          <a:noFill/>
          <a:ln>
            <a:noFill/>
          </a:ln>
        </p:spPr>
        <p:txBody>
          <a:bodyPr anchorCtr="0" anchor="t" bIns="0" lIns="0" spcFirstLastPara="1" rIns="0" wrap="square" tIns="42525">
            <a:spAutoFit/>
          </a:bodyPr>
          <a:lstStyle/>
          <a:p>
            <a:pPr indent="0" lvl="0" marL="12700" marR="5080" rtl="0" algn="just">
              <a:lnSpc>
                <a:spcPct val="89200"/>
              </a:lnSpc>
              <a:spcBef>
                <a:spcPts val="0"/>
              </a:spcBef>
              <a:spcAft>
                <a:spcPts val="0"/>
              </a:spcAft>
              <a:buNone/>
            </a:pPr>
            <a:r>
              <a:rPr b="1" i="1" lang="en-US" sz="1600">
                <a:solidFill>
                  <a:schemeClr val="lt1"/>
                </a:solidFill>
              </a:rPr>
              <a:t>“It is the principal who enables the local school to come alive- a leader who is equally plugged into the local community and the wider societal context. Together they produce graduates and citizens who are aware of what the world is facing.”</a:t>
            </a:r>
            <a:endParaRPr b="1" sz="1600">
              <a:solidFill>
                <a:schemeClr val="lt1"/>
              </a:solidFill>
            </a:endParaRPr>
          </a:p>
          <a:p>
            <a:pPr indent="0" lvl="0" marL="12700" rtl="0" algn="l">
              <a:lnSpc>
                <a:spcPct val="100000"/>
              </a:lnSpc>
              <a:spcBef>
                <a:spcPts val="844"/>
              </a:spcBef>
              <a:spcAft>
                <a:spcPts val="0"/>
              </a:spcAft>
              <a:buNone/>
            </a:pPr>
            <a:r>
              <a:rPr b="1" lang="en-US" sz="1600">
                <a:solidFill>
                  <a:schemeClr val="lt1"/>
                </a:solidFill>
              </a:rPr>
              <a:t>- Michael Fullan, </a:t>
            </a:r>
            <a:r>
              <a:rPr b="1" lang="en-US" sz="1600">
                <a:solidFill>
                  <a:schemeClr val="lt1"/>
                </a:solidFill>
              </a:rPr>
              <a:t>                             </a:t>
            </a:r>
            <a:r>
              <a:rPr b="1" lang="en-US" sz="1600">
                <a:solidFill>
                  <a:schemeClr val="lt1"/>
                </a:solidFill>
              </a:rPr>
              <a:t>The P</a:t>
            </a:r>
            <a:r>
              <a:rPr b="1" lang="en-US" sz="1600">
                <a:solidFill>
                  <a:schemeClr val="lt1"/>
                </a:solidFill>
              </a:rPr>
              <a:t>rincipal 2.0 </a:t>
            </a:r>
            <a:r>
              <a:rPr b="1" lang="en-US" sz="1600">
                <a:solidFill>
                  <a:schemeClr val="lt1"/>
                </a:solidFill>
              </a:rPr>
              <a:t>(2023)</a:t>
            </a:r>
            <a:endParaRPr b="1" sz="1600">
              <a:solidFill>
                <a:schemeClr val="lt1"/>
              </a:solidFill>
            </a:endParaRPr>
          </a:p>
        </p:txBody>
      </p:sp>
      <p:pic>
        <p:nvPicPr>
          <p:cNvPr id="141" name="Google Shape;141;p5"/>
          <p:cNvPicPr preferRelativeResize="0"/>
          <p:nvPr/>
        </p:nvPicPr>
        <p:blipFill rotWithShape="1">
          <a:blip r:embed="rId4">
            <a:alphaModFix/>
          </a:blip>
          <a:srcRect b="0" l="0" r="0" t="0"/>
          <a:stretch/>
        </p:blipFill>
        <p:spPr>
          <a:xfrm>
            <a:off x="9952934" y="6166525"/>
            <a:ext cx="2054565" cy="635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5" name="Shape 145"/>
        <p:cNvGrpSpPr/>
        <p:nvPr/>
      </p:nvGrpSpPr>
      <p:grpSpPr>
        <a:xfrm>
          <a:off x="0" y="0"/>
          <a:ext cx="0" cy="0"/>
          <a:chOff x="0" y="0"/>
          <a:chExt cx="0" cy="0"/>
        </a:xfrm>
      </p:grpSpPr>
      <p:pic>
        <p:nvPicPr>
          <p:cNvPr id="146" name="Google Shape;146;p3"/>
          <p:cNvPicPr preferRelativeResize="0"/>
          <p:nvPr/>
        </p:nvPicPr>
        <p:blipFill rotWithShape="1">
          <a:blip r:embed="rId3">
            <a:alphaModFix/>
          </a:blip>
          <a:srcRect b="0" l="0" r="0" t="0"/>
          <a:stretch/>
        </p:blipFill>
        <p:spPr>
          <a:xfrm>
            <a:off x="0" y="0"/>
            <a:ext cx="3657600" cy="6858000"/>
          </a:xfrm>
          <a:prstGeom prst="rect">
            <a:avLst/>
          </a:prstGeom>
          <a:noFill/>
          <a:ln>
            <a:noFill/>
          </a:ln>
        </p:spPr>
      </p:pic>
      <p:sp>
        <p:nvSpPr>
          <p:cNvPr id="147" name="Google Shape;147;p3"/>
          <p:cNvSpPr txBox="1"/>
          <p:nvPr/>
        </p:nvSpPr>
        <p:spPr>
          <a:xfrm>
            <a:off x="303207" y="1768743"/>
            <a:ext cx="2899500" cy="1951800"/>
          </a:xfrm>
          <a:prstGeom prst="rect">
            <a:avLst/>
          </a:prstGeom>
          <a:noFill/>
          <a:ln>
            <a:noFill/>
          </a:ln>
        </p:spPr>
        <p:txBody>
          <a:bodyPr anchorCtr="0" anchor="t" bIns="0" lIns="0" spcFirstLastPara="1" rIns="0" wrap="square" tIns="74925">
            <a:spAutoFit/>
          </a:bodyPr>
          <a:lstStyle/>
          <a:p>
            <a:pPr indent="0" lvl="0" marL="12700" marR="5080" rtl="0" algn="l">
              <a:lnSpc>
                <a:spcPct val="110379"/>
              </a:lnSpc>
              <a:spcBef>
                <a:spcPts val="0"/>
              </a:spcBef>
              <a:spcAft>
                <a:spcPts val="0"/>
              </a:spcAft>
              <a:buNone/>
            </a:pPr>
            <a:r>
              <a:rPr b="1" lang="en-US" sz="3800">
                <a:solidFill>
                  <a:srgbClr val="FFFFFF"/>
                </a:solidFill>
                <a:latin typeface="Arial"/>
                <a:ea typeface="Arial"/>
                <a:cs typeface="Arial"/>
                <a:sym typeface="Arial"/>
              </a:rPr>
              <a:t>Educational Leadership Programs</a:t>
            </a:r>
            <a:endParaRPr sz="3800">
              <a:latin typeface="Arial"/>
              <a:ea typeface="Arial"/>
              <a:cs typeface="Arial"/>
              <a:sym typeface="Arial"/>
            </a:endParaRPr>
          </a:p>
        </p:txBody>
      </p:sp>
      <p:grpSp>
        <p:nvGrpSpPr>
          <p:cNvPr id="148" name="Google Shape;148;p3"/>
          <p:cNvGrpSpPr/>
          <p:nvPr/>
        </p:nvGrpSpPr>
        <p:grpSpPr>
          <a:xfrm>
            <a:off x="4301740" y="1492956"/>
            <a:ext cx="596480" cy="530213"/>
            <a:chOff x="5060935" y="1429049"/>
            <a:chExt cx="620106" cy="559473"/>
          </a:xfrm>
        </p:grpSpPr>
        <p:pic>
          <p:nvPicPr>
            <p:cNvPr id="149" name="Google Shape;149;p3"/>
            <p:cNvPicPr preferRelativeResize="0"/>
            <p:nvPr/>
          </p:nvPicPr>
          <p:blipFill rotWithShape="1">
            <a:blip r:embed="rId4">
              <a:alphaModFix/>
            </a:blip>
            <a:srcRect b="0" l="0" r="0" t="0"/>
            <a:stretch/>
          </p:blipFill>
          <p:spPr>
            <a:xfrm>
              <a:off x="5252381" y="1814824"/>
              <a:ext cx="428660" cy="148207"/>
            </a:xfrm>
            <a:prstGeom prst="rect">
              <a:avLst/>
            </a:prstGeom>
            <a:noFill/>
            <a:ln>
              <a:noFill/>
            </a:ln>
          </p:spPr>
        </p:pic>
        <p:pic>
          <p:nvPicPr>
            <p:cNvPr id="150" name="Google Shape;150;p3"/>
            <p:cNvPicPr preferRelativeResize="0"/>
            <p:nvPr/>
          </p:nvPicPr>
          <p:blipFill rotWithShape="1">
            <a:blip r:embed="rId5">
              <a:alphaModFix/>
            </a:blip>
            <a:srcRect b="0" l="0" r="0" t="0"/>
            <a:stretch/>
          </p:blipFill>
          <p:spPr>
            <a:xfrm>
              <a:off x="5132792" y="1499665"/>
              <a:ext cx="93578" cy="93574"/>
            </a:xfrm>
            <a:prstGeom prst="rect">
              <a:avLst/>
            </a:prstGeom>
            <a:noFill/>
            <a:ln>
              <a:noFill/>
            </a:ln>
          </p:spPr>
        </p:pic>
        <p:sp>
          <p:nvSpPr>
            <p:cNvPr id="151" name="Google Shape;151;p3"/>
            <p:cNvSpPr/>
            <p:nvPr/>
          </p:nvSpPr>
          <p:spPr>
            <a:xfrm>
              <a:off x="5060935" y="1525607"/>
              <a:ext cx="377825" cy="462915"/>
            </a:xfrm>
            <a:custGeom>
              <a:rect b="b" l="l" r="r" t="t"/>
              <a:pathLst>
                <a:path extrusionOk="0" h="462914" w="377825">
                  <a:moveTo>
                    <a:pt x="368877" y="0"/>
                  </a:moveTo>
                  <a:lnTo>
                    <a:pt x="362018" y="0"/>
                  </a:lnTo>
                  <a:lnTo>
                    <a:pt x="263877" y="98078"/>
                  </a:lnTo>
                  <a:lnTo>
                    <a:pt x="256379" y="95956"/>
                  </a:lnTo>
                  <a:lnTo>
                    <a:pt x="248319" y="98010"/>
                  </a:lnTo>
                  <a:lnTo>
                    <a:pt x="242739" y="103454"/>
                  </a:lnTo>
                  <a:lnTo>
                    <a:pt x="237621" y="111258"/>
                  </a:lnTo>
                  <a:lnTo>
                    <a:pt x="214114" y="149292"/>
                  </a:lnTo>
                  <a:lnTo>
                    <a:pt x="204901" y="110167"/>
                  </a:lnTo>
                  <a:lnTo>
                    <a:pt x="166346" y="83248"/>
                  </a:lnTo>
                  <a:lnTo>
                    <a:pt x="127592" y="75217"/>
                  </a:lnTo>
                  <a:lnTo>
                    <a:pt x="118646" y="74752"/>
                  </a:lnTo>
                  <a:lnTo>
                    <a:pt x="109622" y="75194"/>
                  </a:lnTo>
                  <a:lnTo>
                    <a:pt x="70778" y="84100"/>
                  </a:lnTo>
                  <a:lnTo>
                    <a:pt x="37780" y="103812"/>
                  </a:lnTo>
                  <a:lnTo>
                    <a:pt x="4892" y="227598"/>
                  </a:lnTo>
                  <a:lnTo>
                    <a:pt x="0" y="249404"/>
                  </a:lnTo>
                  <a:lnTo>
                    <a:pt x="1712" y="257889"/>
                  </a:lnTo>
                  <a:lnTo>
                    <a:pt x="6383" y="264817"/>
                  </a:lnTo>
                  <a:lnTo>
                    <a:pt x="13311" y="269487"/>
                  </a:lnTo>
                  <a:lnTo>
                    <a:pt x="21796" y="271199"/>
                  </a:lnTo>
                  <a:lnTo>
                    <a:pt x="28714" y="269883"/>
                  </a:lnTo>
                  <a:lnTo>
                    <a:pt x="34718" y="266535"/>
                  </a:lnTo>
                  <a:lnTo>
                    <a:pt x="39382" y="261487"/>
                  </a:lnTo>
                  <a:lnTo>
                    <a:pt x="42284" y="255071"/>
                  </a:lnTo>
                  <a:lnTo>
                    <a:pt x="64949" y="161284"/>
                  </a:lnTo>
                  <a:lnTo>
                    <a:pt x="64950" y="462853"/>
                  </a:lnTo>
                  <a:lnTo>
                    <a:pt x="107893" y="462853"/>
                  </a:lnTo>
                  <a:lnTo>
                    <a:pt x="107893" y="268807"/>
                  </a:lnTo>
                  <a:lnTo>
                    <a:pt x="129689" y="268807"/>
                  </a:lnTo>
                  <a:lnTo>
                    <a:pt x="129689" y="462853"/>
                  </a:lnTo>
                  <a:lnTo>
                    <a:pt x="172556" y="462853"/>
                  </a:lnTo>
                  <a:lnTo>
                    <a:pt x="172555" y="159899"/>
                  </a:lnTo>
                  <a:lnTo>
                    <a:pt x="181100" y="196408"/>
                  </a:lnTo>
                  <a:lnTo>
                    <a:pt x="182669" y="198403"/>
                  </a:lnTo>
                  <a:lnTo>
                    <a:pt x="184829" y="199498"/>
                  </a:lnTo>
                  <a:lnTo>
                    <a:pt x="191416" y="203769"/>
                  </a:lnTo>
                  <a:lnTo>
                    <a:pt x="198546" y="206931"/>
                  </a:lnTo>
                  <a:lnTo>
                    <a:pt x="206083" y="208937"/>
                  </a:lnTo>
                  <a:lnTo>
                    <a:pt x="213891" y="209737"/>
                  </a:lnTo>
                  <a:lnTo>
                    <a:pt x="220749" y="210696"/>
                  </a:lnTo>
                  <a:lnTo>
                    <a:pt x="227540" y="207616"/>
                  </a:lnTo>
                  <a:lnTo>
                    <a:pt x="231328" y="201823"/>
                  </a:lnTo>
                  <a:lnTo>
                    <a:pt x="278485" y="124697"/>
                  </a:lnTo>
                  <a:lnTo>
                    <a:pt x="279541" y="119340"/>
                  </a:lnTo>
                  <a:lnTo>
                    <a:pt x="278631" y="114129"/>
                  </a:lnTo>
                  <a:lnTo>
                    <a:pt x="377353" y="15421"/>
                  </a:lnTo>
                  <a:lnTo>
                    <a:pt x="377392" y="8504"/>
                  </a:lnTo>
                  <a:lnTo>
                    <a:pt x="373149" y="4213"/>
                  </a:lnTo>
                  <a:lnTo>
                    <a:pt x="368877" y="0"/>
                  </a:lnTo>
                  <a:close/>
                </a:path>
              </a:pathLst>
            </a:custGeom>
            <a:solidFill>
              <a:srgbClr val="1F6CB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2" name="Google Shape;152;p3"/>
            <p:cNvSpPr/>
            <p:nvPr/>
          </p:nvSpPr>
          <p:spPr>
            <a:xfrm>
              <a:off x="5060935" y="1525607"/>
              <a:ext cx="377825" cy="462915"/>
            </a:xfrm>
            <a:custGeom>
              <a:rect b="b" l="l" r="r" t="t"/>
              <a:pathLst>
                <a:path extrusionOk="0" h="462914" w="377825">
                  <a:moveTo>
                    <a:pt x="373149" y="4213"/>
                  </a:moveTo>
                  <a:lnTo>
                    <a:pt x="368877" y="0"/>
                  </a:lnTo>
                  <a:lnTo>
                    <a:pt x="362018" y="0"/>
                  </a:lnTo>
                  <a:lnTo>
                    <a:pt x="357746" y="4213"/>
                  </a:lnTo>
                  <a:lnTo>
                    <a:pt x="263877" y="98078"/>
                  </a:lnTo>
                  <a:lnTo>
                    <a:pt x="256379" y="95956"/>
                  </a:lnTo>
                  <a:lnTo>
                    <a:pt x="227853" y="126943"/>
                  </a:lnTo>
                  <a:lnTo>
                    <a:pt x="214114" y="149292"/>
                  </a:lnTo>
                  <a:lnTo>
                    <a:pt x="205976" y="114642"/>
                  </a:lnTo>
                  <a:lnTo>
                    <a:pt x="178018" y="88626"/>
                  </a:lnTo>
                  <a:lnTo>
                    <a:pt x="136505" y="76088"/>
                  </a:lnTo>
                  <a:lnTo>
                    <a:pt x="118646" y="74752"/>
                  </a:lnTo>
                  <a:lnTo>
                    <a:pt x="109622" y="75194"/>
                  </a:lnTo>
                  <a:lnTo>
                    <a:pt x="70778" y="84100"/>
                  </a:lnTo>
                  <a:lnTo>
                    <a:pt x="37780" y="103812"/>
                  </a:lnTo>
                  <a:lnTo>
                    <a:pt x="31313" y="115727"/>
                  </a:lnTo>
                  <a:lnTo>
                    <a:pt x="26421" y="136308"/>
                  </a:lnTo>
                  <a:lnTo>
                    <a:pt x="15656" y="181748"/>
                  </a:lnTo>
                  <a:lnTo>
                    <a:pt x="4892" y="227598"/>
                  </a:lnTo>
                  <a:lnTo>
                    <a:pt x="0" y="249404"/>
                  </a:lnTo>
                  <a:lnTo>
                    <a:pt x="1712" y="257889"/>
                  </a:lnTo>
                  <a:lnTo>
                    <a:pt x="6383" y="264817"/>
                  </a:lnTo>
                  <a:lnTo>
                    <a:pt x="13311" y="269487"/>
                  </a:lnTo>
                  <a:lnTo>
                    <a:pt x="21796" y="271199"/>
                  </a:lnTo>
                  <a:lnTo>
                    <a:pt x="28714" y="269883"/>
                  </a:lnTo>
                  <a:lnTo>
                    <a:pt x="34718" y="266535"/>
                  </a:lnTo>
                  <a:lnTo>
                    <a:pt x="39382" y="261487"/>
                  </a:lnTo>
                  <a:lnTo>
                    <a:pt x="42284" y="255071"/>
                  </a:lnTo>
                  <a:lnTo>
                    <a:pt x="64949" y="161284"/>
                  </a:lnTo>
                  <a:lnTo>
                    <a:pt x="64950" y="462853"/>
                  </a:lnTo>
                  <a:lnTo>
                    <a:pt x="107893" y="462853"/>
                  </a:lnTo>
                  <a:lnTo>
                    <a:pt x="107893" y="268807"/>
                  </a:lnTo>
                  <a:lnTo>
                    <a:pt x="129689" y="268807"/>
                  </a:lnTo>
                  <a:lnTo>
                    <a:pt x="129689" y="462853"/>
                  </a:lnTo>
                  <a:lnTo>
                    <a:pt x="172556" y="462853"/>
                  </a:lnTo>
                  <a:lnTo>
                    <a:pt x="172555" y="159899"/>
                  </a:lnTo>
                  <a:lnTo>
                    <a:pt x="180547" y="194044"/>
                  </a:lnTo>
                  <a:lnTo>
                    <a:pt x="181100" y="196408"/>
                  </a:lnTo>
                  <a:lnTo>
                    <a:pt x="182669" y="198403"/>
                  </a:lnTo>
                  <a:lnTo>
                    <a:pt x="184829" y="199498"/>
                  </a:lnTo>
                  <a:lnTo>
                    <a:pt x="191416" y="203769"/>
                  </a:lnTo>
                  <a:lnTo>
                    <a:pt x="198546" y="206931"/>
                  </a:lnTo>
                  <a:lnTo>
                    <a:pt x="206083" y="208937"/>
                  </a:lnTo>
                  <a:lnTo>
                    <a:pt x="213891" y="209737"/>
                  </a:lnTo>
                  <a:lnTo>
                    <a:pt x="220749" y="210696"/>
                  </a:lnTo>
                  <a:lnTo>
                    <a:pt x="227540" y="207616"/>
                  </a:lnTo>
                  <a:lnTo>
                    <a:pt x="231328" y="201823"/>
                  </a:lnTo>
                  <a:lnTo>
                    <a:pt x="275647" y="129172"/>
                  </a:lnTo>
                  <a:lnTo>
                    <a:pt x="278485" y="124697"/>
                  </a:lnTo>
                  <a:lnTo>
                    <a:pt x="279541" y="119340"/>
                  </a:lnTo>
                  <a:lnTo>
                    <a:pt x="278631" y="114129"/>
                  </a:lnTo>
                  <a:lnTo>
                    <a:pt x="373081" y="19683"/>
                  </a:lnTo>
                  <a:lnTo>
                    <a:pt x="377353" y="15421"/>
                  </a:lnTo>
                  <a:lnTo>
                    <a:pt x="377392" y="8504"/>
                  </a:lnTo>
                  <a:lnTo>
                    <a:pt x="373149" y="4213"/>
                  </a:lnTo>
                  <a:close/>
                </a:path>
              </a:pathLst>
            </a:custGeom>
            <a:noFill/>
            <a:ln cap="flat" cmpd="sng" w="9525">
              <a:solidFill>
                <a:srgbClr val="1F6CB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3" name="Google Shape;153;p3"/>
            <p:cNvSpPr/>
            <p:nvPr/>
          </p:nvSpPr>
          <p:spPr>
            <a:xfrm>
              <a:off x="5197890" y="1429049"/>
              <a:ext cx="414655" cy="298450"/>
            </a:xfrm>
            <a:custGeom>
              <a:rect b="b" l="l" r="r" t="t"/>
              <a:pathLst>
                <a:path extrusionOk="0" h="298450" w="414654">
                  <a:moveTo>
                    <a:pt x="385067" y="0"/>
                  </a:moveTo>
                  <a:lnTo>
                    <a:pt x="29061" y="0"/>
                  </a:lnTo>
                  <a:lnTo>
                    <a:pt x="0" y="29060"/>
                  </a:lnTo>
                  <a:lnTo>
                    <a:pt x="0" y="55214"/>
                  </a:lnTo>
                  <a:lnTo>
                    <a:pt x="8118" y="58035"/>
                  </a:lnTo>
                  <a:lnTo>
                    <a:pt x="15736" y="61923"/>
                  </a:lnTo>
                  <a:lnTo>
                    <a:pt x="22752" y="66816"/>
                  </a:lnTo>
                  <a:lnTo>
                    <a:pt x="29061" y="72650"/>
                  </a:lnTo>
                  <a:lnTo>
                    <a:pt x="29061" y="29060"/>
                  </a:lnTo>
                  <a:lnTo>
                    <a:pt x="385067" y="29060"/>
                  </a:lnTo>
                  <a:lnTo>
                    <a:pt x="385067" y="268807"/>
                  </a:lnTo>
                  <a:lnTo>
                    <a:pt x="137093" y="268807"/>
                  </a:lnTo>
                  <a:lnTo>
                    <a:pt x="119366" y="297867"/>
                  </a:lnTo>
                  <a:lnTo>
                    <a:pt x="385067" y="297867"/>
                  </a:lnTo>
                  <a:lnTo>
                    <a:pt x="414129" y="268807"/>
                  </a:lnTo>
                  <a:lnTo>
                    <a:pt x="414129" y="29060"/>
                  </a:lnTo>
                  <a:lnTo>
                    <a:pt x="411845" y="17748"/>
                  </a:lnTo>
                  <a:lnTo>
                    <a:pt x="405618" y="8511"/>
                  </a:lnTo>
                  <a:lnTo>
                    <a:pt x="396380" y="2283"/>
                  </a:lnTo>
                  <a:lnTo>
                    <a:pt x="385067" y="0"/>
                  </a:lnTo>
                  <a:close/>
                </a:path>
              </a:pathLst>
            </a:custGeom>
            <a:solidFill>
              <a:srgbClr val="1F6CB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4" name="Google Shape;154;p3"/>
            <p:cNvSpPr/>
            <p:nvPr/>
          </p:nvSpPr>
          <p:spPr>
            <a:xfrm>
              <a:off x="5197890" y="1429049"/>
              <a:ext cx="414655" cy="298450"/>
            </a:xfrm>
            <a:custGeom>
              <a:rect b="b" l="l" r="r" t="t"/>
              <a:pathLst>
                <a:path extrusionOk="0" h="298450" w="414654">
                  <a:moveTo>
                    <a:pt x="385067" y="0"/>
                  </a:moveTo>
                  <a:lnTo>
                    <a:pt x="29061" y="0"/>
                  </a:lnTo>
                  <a:lnTo>
                    <a:pt x="0" y="29060"/>
                  </a:lnTo>
                  <a:lnTo>
                    <a:pt x="0" y="55214"/>
                  </a:lnTo>
                  <a:lnTo>
                    <a:pt x="8118" y="58035"/>
                  </a:lnTo>
                  <a:lnTo>
                    <a:pt x="15736" y="61923"/>
                  </a:lnTo>
                  <a:lnTo>
                    <a:pt x="22752" y="66816"/>
                  </a:lnTo>
                  <a:lnTo>
                    <a:pt x="29061" y="72650"/>
                  </a:lnTo>
                  <a:lnTo>
                    <a:pt x="29061" y="29060"/>
                  </a:lnTo>
                  <a:lnTo>
                    <a:pt x="385067" y="29060"/>
                  </a:lnTo>
                  <a:lnTo>
                    <a:pt x="385067" y="268807"/>
                  </a:lnTo>
                  <a:lnTo>
                    <a:pt x="137093" y="268807"/>
                  </a:lnTo>
                  <a:lnTo>
                    <a:pt x="119366" y="297867"/>
                  </a:lnTo>
                  <a:lnTo>
                    <a:pt x="385067" y="297867"/>
                  </a:lnTo>
                  <a:lnTo>
                    <a:pt x="414129" y="268807"/>
                  </a:lnTo>
                  <a:lnTo>
                    <a:pt x="414129" y="29060"/>
                  </a:lnTo>
                  <a:lnTo>
                    <a:pt x="411845" y="17748"/>
                  </a:lnTo>
                  <a:lnTo>
                    <a:pt x="405618" y="8511"/>
                  </a:lnTo>
                  <a:lnTo>
                    <a:pt x="396380" y="2283"/>
                  </a:lnTo>
                  <a:lnTo>
                    <a:pt x="385067" y="0"/>
                  </a:lnTo>
                  <a:close/>
                </a:path>
              </a:pathLst>
            </a:custGeom>
            <a:noFill/>
            <a:ln cap="flat" cmpd="sng" w="9525">
              <a:solidFill>
                <a:srgbClr val="1F6CB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55" name="Google Shape;155;p3"/>
          <p:cNvSpPr txBox="1"/>
          <p:nvPr/>
        </p:nvSpPr>
        <p:spPr>
          <a:xfrm>
            <a:off x="3850951" y="2201700"/>
            <a:ext cx="1827300" cy="3489900"/>
          </a:xfrm>
          <a:prstGeom prst="rect">
            <a:avLst/>
          </a:prstGeom>
          <a:noFill/>
          <a:ln>
            <a:noFill/>
          </a:ln>
        </p:spPr>
        <p:txBody>
          <a:bodyPr anchorCtr="0" anchor="t" bIns="0" lIns="0" spcFirstLastPara="1" rIns="0" wrap="square" tIns="24750">
            <a:spAutoFit/>
          </a:bodyPr>
          <a:lstStyle/>
          <a:p>
            <a:pPr indent="0" lvl="0" marL="12700" marR="5080" rtl="0" algn="l">
              <a:lnSpc>
                <a:spcPct val="96200"/>
              </a:lnSpc>
              <a:spcBef>
                <a:spcPts val="0"/>
              </a:spcBef>
              <a:spcAft>
                <a:spcPts val="0"/>
              </a:spcAft>
              <a:buNone/>
            </a:pPr>
            <a:r>
              <a:rPr lang="en-US" sz="1800">
                <a:latin typeface="Arial"/>
                <a:ea typeface="Arial"/>
                <a:cs typeface="Arial"/>
                <a:sym typeface="Arial"/>
              </a:rPr>
              <a:t>For over a decade, ELP has supported P</a:t>
            </a:r>
            <a:r>
              <a:rPr lang="en-US" sz="1800"/>
              <a:t>re</a:t>
            </a:r>
            <a:r>
              <a:rPr lang="en-US" sz="1800">
                <a:latin typeface="Arial"/>
                <a:ea typeface="Arial"/>
                <a:cs typeface="Arial"/>
                <a:sym typeface="Arial"/>
              </a:rPr>
              <a:t>K-12 Educational Leaders through a high-impact program designed to improve learning conditions for students across LA County </a:t>
            </a:r>
            <a:endParaRPr sz="1800">
              <a:latin typeface="Arial"/>
              <a:ea typeface="Arial"/>
              <a:cs typeface="Arial"/>
              <a:sym typeface="Arial"/>
            </a:endParaRPr>
          </a:p>
        </p:txBody>
      </p:sp>
      <p:grpSp>
        <p:nvGrpSpPr>
          <p:cNvPr id="156" name="Google Shape;156;p3"/>
          <p:cNvGrpSpPr/>
          <p:nvPr/>
        </p:nvGrpSpPr>
        <p:grpSpPr>
          <a:xfrm>
            <a:off x="6415297" y="1549045"/>
            <a:ext cx="596457" cy="418052"/>
            <a:chOff x="6926647" y="1546920"/>
            <a:chExt cx="596457" cy="418052"/>
          </a:xfrm>
        </p:grpSpPr>
        <p:pic>
          <p:nvPicPr>
            <p:cNvPr id="157" name="Google Shape;157;p3"/>
            <p:cNvPicPr preferRelativeResize="0"/>
            <p:nvPr/>
          </p:nvPicPr>
          <p:blipFill rotWithShape="1">
            <a:blip r:embed="rId6">
              <a:alphaModFix/>
            </a:blip>
            <a:srcRect b="0" l="0" r="0" t="0"/>
            <a:stretch/>
          </p:blipFill>
          <p:spPr>
            <a:xfrm>
              <a:off x="7169649" y="1546920"/>
              <a:ext cx="110454" cy="110449"/>
            </a:xfrm>
            <a:prstGeom prst="rect">
              <a:avLst/>
            </a:prstGeom>
            <a:noFill/>
            <a:ln>
              <a:noFill/>
            </a:ln>
          </p:spPr>
        </p:pic>
        <p:pic>
          <p:nvPicPr>
            <p:cNvPr id="158" name="Google Shape;158;p3"/>
            <p:cNvPicPr preferRelativeResize="0"/>
            <p:nvPr/>
          </p:nvPicPr>
          <p:blipFill rotWithShape="1">
            <a:blip r:embed="rId7">
              <a:alphaModFix/>
            </a:blip>
            <a:srcRect b="0" l="0" r="0" t="0"/>
            <a:stretch/>
          </p:blipFill>
          <p:spPr>
            <a:xfrm>
              <a:off x="7375831" y="1576373"/>
              <a:ext cx="110454" cy="110449"/>
            </a:xfrm>
            <a:prstGeom prst="rect">
              <a:avLst/>
            </a:prstGeom>
            <a:noFill/>
            <a:ln>
              <a:noFill/>
            </a:ln>
          </p:spPr>
        </p:pic>
        <p:pic>
          <p:nvPicPr>
            <p:cNvPr id="159" name="Google Shape;159;p3"/>
            <p:cNvPicPr preferRelativeResize="0"/>
            <p:nvPr/>
          </p:nvPicPr>
          <p:blipFill rotWithShape="1">
            <a:blip r:embed="rId7">
              <a:alphaModFix/>
            </a:blip>
            <a:srcRect b="0" l="0" r="0" t="0"/>
            <a:stretch/>
          </p:blipFill>
          <p:spPr>
            <a:xfrm>
              <a:off x="6963467" y="1576373"/>
              <a:ext cx="110454" cy="110449"/>
            </a:xfrm>
            <a:prstGeom prst="rect">
              <a:avLst/>
            </a:prstGeom>
            <a:noFill/>
            <a:ln>
              <a:noFill/>
            </a:ln>
          </p:spPr>
        </p:pic>
        <p:sp>
          <p:nvSpPr>
            <p:cNvPr id="160" name="Google Shape;160;p3"/>
            <p:cNvSpPr/>
            <p:nvPr/>
          </p:nvSpPr>
          <p:spPr>
            <a:xfrm>
              <a:off x="6934747" y="1770027"/>
              <a:ext cx="580390" cy="194945"/>
            </a:xfrm>
            <a:custGeom>
              <a:rect b="b" l="l" r="r" t="t"/>
              <a:pathLst>
                <a:path extrusionOk="0" h="194944" w="580390">
                  <a:moveTo>
                    <a:pt x="290129" y="0"/>
                  </a:moveTo>
                  <a:lnTo>
                    <a:pt x="231573" y="3943"/>
                  </a:lnTo>
                  <a:lnTo>
                    <a:pt x="177074" y="15255"/>
                  </a:lnTo>
                  <a:lnTo>
                    <a:pt x="127786" y="33160"/>
                  </a:lnTo>
                  <a:lnTo>
                    <a:pt x="84866" y="56881"/>
                  </a:lnTo>
                  <a:lnTo>
                    <a:pt x="49472" y="85641"/>
                  </a:lnTo>
                  <a:lnTo>
                    <a:pt x="22758" y="118663"/>
                  </a:lnTo>
                  <a:lnTo>
                    <a:pt x="5882" y="155172"/>
                  </a:lnTo>
                  <a:lnTo>
                    <a:pt x="0" y="194390"/>
                  </a:lnTo>
                  <a:lnTo>
                    <a:pt x="580257" y="194390"/>
                  </a:lnTo>
                  <a:lnTo>
                    <a:pt x="574344" y="155172"/>
                  </a:lnTo>
                  <a:lnTo>
                    <a:pt x="557395" y="118663"/>
                  </a:lnTo>
                  <a:lnTo>
                    <a:pt x="530591" y="85641"/>
                  </a:lnTo>
                  <a:lnTo>
                    <a:pt x="495114" y="56881"/>
                  </a:lnTo>
                  <a:lnTo>
                    <a:pt x="452148" y="33160"/>
                  </a:lnTo>
                  <a:lnTo>
                    <a:pt x="402873" y="15255"/>
                  </a:lnTo>
                  <a:lnTo>
                    <a:pt x="348473" y="3943"/>
                  </a:lnTo>
                  <a:lnTo>
                    <a:pt x="290129" y="0"/>
                  </a:lnTo>
                  <a:close/>
                </a:path>
              </a:pathLst>
            </a:custGeom>
            <a:solidFill>
              <a:srgbClr val="1F6CB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1" name="Google Shape;161;p3"/>
            <p:cNvSpPr/>
            <p:nvPr/>
          </p:nvSpPr>
          <p:spPr>
            <a:xfrm>
              <a:off x="6934747" y="1770027"/>
              <a:ext cx="580390" cy="194944"/>
            </a:xfrm>
            <a:custGeom>
              <a:rect b="b" l="l" r="r" t="t"/>
              <a:pathLst>
                <a:path extrusionOk="0" h="194944" w="580390">
                  <a:moveTo>
                    <a:pt x="0" y="194390"/>
                  </a:moveTo>
                  <a:lnTo>
                    <a:pt x="5882" y="155172"/>
                  </a:lnTo>
                  <a:lnTo>
                    <a:pt x="22758" y="118663"/>
                  </a:lnTo>
                  <a:lnTo>
                    <a:pt x="49472" y="85641"/>
                  </a:lnTo>
                  <a:lnTo>
                    <a:pt x="84866" y="56881"/>
                  </a:lnTo>
                  <a:lnTo>
                    <a:pt x="127786" y="33160"/>
                  </a:lnTo>
                  <a:lnTo>
                    <a:pt x="177074" y="15255"/>
                  </a:lnTo>
                  <a:lnTo>
                    <a:pt x="231573" y="3943"/>
                  </a:lnTo>
                  <a:lnTo>
                    <a:pt x="290129" y="0"/>
                  </a:lnTo>
                  <a:lnTo>
                    <a:pt x="348473" y="3943"/>
                  </a:lnTo>
                  <a:lnTo>
                    <a:pt x="402873" y="15255"/>
                  </a:lnTo>
                  <a:lnTo>
                    <a:pt x="452148" y="33160"/>
                  </a:lnTo>
                  <a:lnTo>
                    <a:pt x="495114" y="56881"/>
                  </a:lnTo>
                  <a:lnTo>
                    <a:pt x="530591" y="85641"/>
                  </a:lnTo>
                  <a:lnTo>
                    <a:pt x="557395" y="118663"/>
                  </a:lnTo>
                  <a:lnTo>
                    <a:pt x="574344" y="155172"/>
                  </a:lnTo>
                  <a:lnTo>
                    <a:pt x="580257" y="194390"/>
                  </a:lnTo>
                  <a:lnTo>
                    <a:pt x="0" y="194390"/>
                  </a:lnTo>
                  <a:close/>
                </a:path>
              </a:pathLst>
            </a:custGeom>
            <a:noFill/>
            <a:ln cap="flat" cmpd="sng" w="9525">
              <a:solidFill>
                <a:srgbClr val="1F6CB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62" name="Google Shape;162;p3"/>
            <p:cNvPicPr preferRelativeResize="0"/>
            <p:nvPr/>
          </p:nvPicPr>
          <p:blipFill rotWithShape="1">
            <a:blip r:embed="rId8">
              <a:alphaModFix/>
            </a:blip>
            <a:srcRect b="0" l="0" r="0" t="0"/>
            <a:stretch/>
          </p:blipFill>
          <p:spPr>
            <a:xfrm>
              <a:off x="6926647" y="1694461"/>
              <a:ext cx="184092" cy="176442"/>
            </a:xfrm>
            <a:prstGeom prst="rect">
              <a:avLst/>
            </a:prstGeom>
            <a:noFill/>
            <a:ln>
              <a:noFill/>
            </a:ln>
          </p:spPr>
        </p:pic>
        <p:pic>
          <p:nvPicPr>
            <p:cNvPr id="163" name="Google Shape;163;p3"/>
            <p:cNvPicPr preferRelativeResize="0"/>
            <p:nvPr/>
          </p:nvPicPr>
          <p:blipFill rotWithShape="1">
            <a:blip r:embed="rId9">
              <a:alphaModFix/>
            </a:blip>
            <a:srcRect b="0" l="0" r="0" t="0"/>
            <a:stretch/>
          </p:blipFill>
          <p:spPr>
            <a:xfrm>
              <a:off x="7132095" y="1665008"/>
              <a:ext cx="184827" cy="81456"/>
            </a:xfrm>
            <a:prstGeom prst="rect">
              <a:avLst/>
            </a:prstGeom>
            <a:noFill/>
            <a:ln>
              <a:noFill/>
            </a:ln>
          </p:spPr>
        </p:pic>
        <p:pic>
          <p:nvPicPr>
            <p:cNvPr id="164" name="Google Shape;164;p3"/>
            <p:cNvPicPr preferRelativeResize="0"/>
            <p:nvPr/>
          </p:nvPicPr>
          <p:blipFill rotWithShape="1">
            <a:blip r:embed="rId10">
              <a:alphaModFix/>
            </a:blip>
            <a:srcRect b="0" l="0" r="0" t="0"/>
            <a:stretch/>
          </p:blipFill>
          <p:spPr>
            <a:xfrm>
              <a:off x="7338277" y="1694462"/>
              <a:ext cx="184827" cy="176442"/>
            </a:xfrm>
            <a:prstGeom prst="rect">
              <a:avLst/>
            </a:prstGeom>
            <a:noFill/>
            <a:ln>
              <a:noFill/>
            </a:ln>
          </p:spPr>
        </p:pic>
      </p:grpSp>
      <p:sp>
        <p:nvSpPr>
          <p:cNvPr id="165" name="Google Shape;165;p3"/>
          <p:cNvSpPr txBox="1"/>
          <p:nvPr/>
        </p:nvSpPr>
        <p:spPr>
          <a:xfrm>
            <a:off x="6083926" y="2201700"/>
            <a:ext cx="1655400" cy="2941800"/>
          </a:xfrm>
          <a:prstGeom prst="rect">
            <a:avLst/>
          </a:prstGeom>
          <a:noFill/>
          <a:ln>
            <a:noFill/>
          </a:ln>
        </p:spPr>
        <p:txBody>
          <a:bodyPr anchorCtr="0" anchor="t" bIns="0" lIns="0" spcFirstLastPara="1" rIns="0" wrap="square" tIns="15875">
            <a:spAutoFit/>
          </a:bodyPr>
          <a:lstStyle/>
          <a:p>
            <a:pPr indent="0" lvl="0" marL="12700" rtl="0" algn="l">
              <a:lnSpc>
                <a:spcPct val="96000"/>
              </a:lnSpc>
              <a:spcBef>
                <a:spcPts val="0"/>
              </a:spcBef>
              <a:spcAft>
                <a:spcPts val="0"/>
              </a:spcAft>
              <a:buNone/>
            </a:pPr>
            <a:r>
              <a:rPr lang="en-US" sz="1800">
                <a:latin typeface="Arial"/>
                <a:ea typeface="Arial"/>
                <a:cs typeface="Arial"/>
                <a:sym typeface="Arial"/>
              </a:rPr>
              <a:t>1000+</a:t>
            </a:r>
            <a:endParaRPr sz="1800">
              <a:latin typeface="Arial"/>
              <a:ea typeface="Arial"/>
              <a:cs typeface="Arial"/>
              <a:sym typeface="Arial"/>
            </a:endParaRPr>
          </a:p>
          <a:p>
            <a:pPr indent="0" lvl="0" marL="12700" marR="5080" rtl="0" algn="l">
              <a:lnSpc>
                <a:spcPct val="96000"/>
              </a:lnSpc>
              <a:spcBef>
                <a:spcPts val="0"/>
              </a:spcBef>
              <a:spcAft>
                <a:spcPts val="0"/>
              </a:spcAft>
              <a:buNone/>
            </a:pPr>
            <a:r>
              <a:rPr lang="en-US" sz="1800">
                <a:latin typeface="Arial"/>
                <a:ea typeface="Arial"/>
                <a:cs typeface="Arial"/>
                <a:sym typeface="Arial"/>
              </a:rPr>
              <a:t>Educational    Leaders have been served through our Preliminary and Clear Administrative</a:t>
            </a:r>
            <a:endParaRPr sz="1800">
              <a:latin typeface="Arial"/>
              <a:ea typeface="Arial"/>
              <a:cs typeface="Arial"/>
              <a:sym typeface="Arial"/>
            </a:endParaRPr>
          </a:p>
          <a:p>
            <a:pPr indent="0" lvl="0" marL="12700" marR="215265" rtl="0" algn="l">
              <a:lnSpc>
                <a:spcPct val="96000"/>
              </a:lnSpc>
              <a:spcBef>
                <a:spcPts val="0"/>
              </a:spcBef>
              <a:spcAft>
                <a:spcPts val="0"/>
              </a:spcAft>
              <a:buNone/>
            </a:pPr>
            <a:r>
              <a:rPr lang="en-US" sz="1800">
                <a:latin typeface="Arial"/>
                <a:ea typeface="Arial"/>
                <a:cs typeface="Arial"/>
                <a:sym typeface="Arial"/>
              </a:rPr>
              <a:t>Services </a:t>
            </a:r>
            <a:r>
              <a:rPr lang="en-US" sz="1800"/>
              <a:t>credentialing</a:t>
            </a:r>
            <a:r>
              <a:rPr lang="en-US" sz="1800">
                <a:latin typeface="Arial"/>
                <a:ea typeface="Arial"/>
                <a:cs typeface="Arial"/>
                <a:sym typeface="Arial"/>
              </a:rPr>
              <a:t> programs</a:t>
            </a:r>
            <a:endParaRPr sz="1800">
              <a:latin typeface="Arial"/>
              <a:ea typeface="Arial"/>
              <a:cs typeface="Arial"/>
              <a:sym typeface="Arial"/>
            </a:endParaRPr>
          </a:p>
        </p:txBody>
      </p:sp>
      <p:pic>
        <p:nvPicPr>
          <p:cNvPr id="166" name="Google Shape;166;p3"/>
          <p:cNvPicPr preferRelativeResize="0"/>
          <p:nvPr/>
        </p:nvPicPr>
        <p:blipFill rotWithShape="1">
          <a:blip r:embed="rId11">
            <a:alphaModFix/>
          </a:blip>
          <a:srcRect b="0" l="0" r="0" t="0"/>
          <a:stretch/>
        </p:blipFill>
        <p:spPr>
          <a:xfrm>
            <a:off x="10533308" y="1535913"/>
            <a:ext cx="664941" cy="444300"/>
          </a:xfrm>
          <a:prstGeom prst="rect">
            <a:avLst/>
          </a:prstGeom>
          <a:noFill/>
          <a:ln>
            <a:noFill/>
          </a:ln>
        </p:spPr>
      </p:pic>
      <p:sp>
        <p:nvSpPr>
          <p:cNvPr id="167" name="Google Shape;167;p3"/>
          <p:cNvSpPr txBox="1"/>
          <p:nvPr/>
        </p:nvSpPr>
        <p:spPr>
          <a:xfrm>
            <a:off x="10118587" y="2214588"/>
            <a:ext cx="1594500" cy="2428800"/>
          </a:xfrm>
          <a:prstGeom prst="rect">
            <a:avLst/>
          </a:prstGeom>
          <a:noFill/>
          <a:ln>
            <a:noFill/>
          </a:ln>
        </p:spPr>
        <p:txBody>
          <a:bodyPr anchorCtr="0" anchor="t" bIns="0" lIns="0" spcFirstLastPara="1" rIns="0" wrap="square" tIns="24750">
            <a:spAutoFit/>
          </a:bodyPr>
          <a:lstStyle/>
          <a:p>
            <a:pPr indent="0" lvl="0" marL="12700" marR="5080" rtl="0" algn="l">
              <a:lnSpc>
                <a:spcPct val="96400"/>
              </a:lnSpc>
              <a:spcBef>
                <a:spcPts val="0"/>
              </a:spcBef>
              <a:spcAft>
                <a:spcPts val="0"/>
              </a:spcAft>
              <a:buNone/>
            </a:pPr>
            <a:r>
              <a:rPr lang="en-US" sz="1800">
                <a:latin typeface="Arial"/>
                <a:ea typeface="Arial"/>
                <a:cs typeface="Arial"/>
                <a:sym typeface="Arial"/>
              </a:rPr>
              <a:t>Graduates and current candidates are culturally and linguistically diverse and mirror LA County’s demographics</a:t>
            </a:r>
            <a:endParaRPr sz="1800">
              <a:latin typeface="Arial"/>
              <a:ea typeface="Arial"/>
              <a:cs typeface="Arial"/>
              <a:sym typeface="Arial"/>
            </a:endParaRPr>
          </a:p>
        </p:txBody>
      </p:sp>
      <p:grpSp>
        <p:nvGrpSpPr>
          <p:cNvPr id="168" name="Google Shape;168;p3"/>
          <p:cNvGrpSpPr/>
          <p:nvPr/>
        </p:nvGrpSpPr>
        <p:grpSpPr>
          <a:xfrm>
            <a:off x="8496298" y="1492945"/>
            <a:ext cx="552450" cy="530225"/>
            <a:chOff x="10658773" y="1492432"/>
            <a:chExt cx="552450" cy="530225"/>
          </a:xfrm>
        </p:grpSpPr>
        <p:sp>
          <p:nvSpPr>
            <p:cNvPr id="169" name="Google Shape;169;p3"/>
            <p:cNvSpPr/>
            <p:nvPr/>
          </p:nvSpPr>
          <p:spPr>
            <a:xfrm>
              <a:off x="10658773" y="1492432"/>
              <a:ext cx="552450" cy="530225"/>
            </a:xfrm>
            <a:custGeom>
              <a:rect b="b" l="l" r="r" t="t"/>
              <a:pathLst>
                <a:path extrusionOk="0" h="530225" w="552450">
                  <a:moveTo>
                    <a:pt x="501316" y="449159"/>
                  </a:moveTo>
                  <a:lnTo>
                    <a:pt x="50859" y="449159"/>
                  </a:lnTo>
                  <a:lnTo>
                    <a:pt x="50859" y="463885"/>
                  </a:lnTo>
                  <a:lnTo>
                    <a:pt x="0" y="500702"/>
                  </a:lnTo>
                  <a:lnTo>
                    <a:pt x="0" y="530156"/>
                  </a:lnTo>
                  <a:lnTo>
                    <a:pt x="552174" y="530156"/>
                  </a:lnTo>
                  <a:lnTo>
                    <a:pt x="552174" y="500702"/>
                  </a:lnTo>
                  <a:lnTo>
                    <a:pt x="501316" y="463886"/>
                  </a:lnTo>
                  <a:lnTo>
                    <a:pt x="501316" y="449159"/>
                  </a:lnTo>
                  <a:close/>
                </a:path>
                <a:path extrusionOk="0" h="530225" w="552450">
                  <a:moveTo>
                    <a:pt x="123513" y="198808"/>
                  </a:moveTo>
                  <a:lnTo>
                    <a:pt x="79921" y="198808"/>
                  </a:lnTo>
                  <a:lnTo>
                    <a:pt x="79921" y="449159"/>
                  </a:lnTo>
                  <a:lnTo>
                    <a:pt x="123514" y="449159"/>
                  </a:lnTo>
                  <a:lnTo>
                    <a:pt x="123513" y="198808"/>
                  </a:lnTo>
                  <a:close/>
                </a:path>
                <a:path extrusionOk="0" h="530225" w="552450">
                  <a:moveTo>
                    <a:pt x="210699" y="198808"/>
                  </a:moveTo>
                  <a:lnTo>
                    <a:pt x="167106" y="198808"/>
                  </a:lnTo>
                  <a:lnTo>
                    <a:pt x="167106" y="449159"/>
                  </a:lnTo>
                  <a:lnTo>
                    <a:pt x="210699" y="449159"/>
                  </a:lnTo>
                  <a:lnTo>
                    <a:pt x="210699" y="198808"/>
                  </a:lnTo>
                  <a:close/>
                </a:path>
                <a:path extrusionOk="0" h="530225" w="552450">
                  <a:moveTo>
                    <a:pt x="297884" y="198808"/>
                  </a:moveTo>
                  <a:lnTo>
                    <a:pt x="254291" y="198808"/>
                  </a:lnTo>
                  <a:lnTo>
                    <a:pt x="254291" y="449159"/>
                  </a:lnTo>
                  <a:lnTo>
                    <a:pt x="297884" y="449159"/>
                  </a:lnTo>
                  <a:lnTo>
                    <a:pt x="297884" y="198808"/>
                  </a:lnTo>
                  <a:close/>
                </a:path>
                <a:path extrusionOk="0" h="530225" w="552450">
                  <a:moveTo>
                    <a:pt x="385069" y="198808"/>
                  </a:moveTo>
                  <a:lnTo>
                    <a:pt x="341476" y="198808"/>
                  </a:lnTo>
                  <a:lnTo>
                    <a:pt x="341477" y="449159"/>
                  </a:lnTo>
                  <a:lnTo>
                    <a:pt x="385069" y="449159"/>
                  </a:lnTo>
                  <a:lnTo>
                    <a:pt x="385069" y="198808"/>
                  </a:lnTo>
                  <a:close/>
                </a:path>
                <a:path extrusionOk="0" h="530225" w="552450">
                  <a:moveTo>
                    <a:pt x="472254" y="198808"/>
                  </a:moveTo>
                  <a:lnTo>
                    <a:pt x="428662" y="198808"/>
                  </a:lnTo>
                  <a:lnTo>
                    <a:pt x="428662" y="449159"/>
                  </a:lnTo>
                  <a:lnTo>
                    <a:pt x="472254" y="449159"/>
                  </a:lnTo>
                  <a:lnTo>
                    <a:pt x="472254" y="198808"/>
                  </a:lnTo>
                  <a:close/>
                </a:path>
                <a:path extrusionOk="0" h="530225" w="552450">
                  <a:moveTo>
                    <a:pt x="501316" y="184081"/>
                  </a:moveTo>
                  <a:lnTo>
                    <a:pt x="50859" y="184081"/>
                  </a:lnTo>
                  <a:lnTo>
                    <a:pt x="50859" y="198808"/>
                  </a:lnTo>
                  <a:lnTo>
                    <a:pt x="501316" y="198808"/>
                  </a:lnTo>
                  <a:lnTo>
                    <a:pt x="501316" y="184081"/>
                  </a:lnTo>
                  <a:close/>
                </a:path>
                <a:path extrusionOk="0" h="530225" w="552450">
                  <a:moveTo>
                    <a:pt x="523112" y="139902"/>
                  </a:moveTo>
                  <a:lnTo>
                    <a:pt x="29063" y="139902"/>
                  </a:lnTo>
                  <a:lnTo>
                    <a:pt x="29063" y="184081"/>
                  </a:lnTo>
                  <a:lnTo>
                    <a:pt x="523112" y="184081"/>
                  </a:lnTo>
                  <a:lnTo>
                    <a:pt x="523112" y="139902"/>
                  </a:lnTo>
                  <a:close/>
                </a:path>
                <a:path extrusionOk="0" h="530225" w="552450">
                  <a:moveTo>
                    <a:pt x="276087" y="0"/>
                  </a:moveTo>
                  <a:lnTo>
                    <a:pt x="50859" y="139902"/>
                  </a:lnTo>
                  <a:lnTo>
                    <a:pt x="501316" y="139902"/>
                  </a:lnTo>
                  <a:lnTo>
                    <a:pt x="477607" y="125175"/>
                  </a:lnTo>
                  <a:lnTo>
                    <a:pt x="268822" y="125175"/>
                  </a:lnTo>
                  <a:lnTo>
                    <a:pt x="257538" y="122851"/>
                  </a:lnTo>
                  <a:lnTo>
                    <a:pt x="248297" y="116523"/>
                  </a:lnTo>
                  <a:lnTo>
                    <a:pt x="242053" y="107158"/>
                  </a:lnTo>
                  <a:lnTo>
                    <a:pt x="239760" y="95722"/>
                  </a:lnTo>
                  <a:lnTo>
                    <a:pt x="242053" y="84286"/>
                  </a:lnTo>
                  <a:lnTo>
                    <a:pt x="248297" y="74921"/>
                  </a:lnTo>
                  <a:lnTo>
                    <a:pt x="257538" y="68593"/>
                  </a:lnTo>
                  <a:lnTo>
                    <a:pt x="268822" y="66269"/>
                  </a:lnTo>
                  <a:lnTo>
                    <a:pt x="382774" y="66269"/>
                  </a:lnTo>
                  <a:lnTo>
                    <a:pt x="276087" y="0"/>
                  </a:lnTo>
                  <a:close/>
                </a:path>
                <a:path extrusionOk="0" h="530225" w="552450">
                  <a:moveTo>
                    <a:pt x="382774" y="66269"/>
                  </a:moveTo>
                  <a:lnTo>
                    <a:pt x="268822" y="66269"/>
                  </a:lnTo>
                  <a:lnTo>
                    <a:pt x="280106" y="68593"/>
                  </a:lnTo>
                  <a:lnTo>
                    <a:pt x="289347" y="74921"/>
                  </a:lnTo>
                  <a:lnTo>
                    <a:pt x="295591" y="84286"/>
                  </a:lnTo>
                  <a:lnTo>
                    <a:pt x="297884" y="95722"/>
                  </a:lnTo>
                  <a:lnTo>
                    <a:pt x="295591" y="107158"/>
                  </a:lnTo>
                  <a:lnTo>
                    <a:pt x="289347" y="116523"/>
                  </a:lnTo>
                  <a:lnTo>
                    <a:pt x="280106" y="122851"/>
                  </a:lnTo>
                  <a:lnTo>
                    <a:pt x="268822" y="125175"/>
                  </a:lnTo>
                  <a:lnTo>
                    <a:pt x="477607" y="125175"/>
                  </a:lnTo>
                  <a:lnTo>
                    <a:pt x="382774" y="66269"/>
                  </a:lnTo>
                  <a:close/>
                </a:path>
              </a:pathLst>
            </a:custGeom>
            <a:solidFill>
              <a:srgbClr val="1F6CB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70" name="Google Shape;170;p3"/>
            <p:cNvSpPr/>
            <p:nvPr/>
          </p:nvSpPr>
          <p:spPr>
            <a:xfrm>
              <a:off x="10658773" y="1492432"/>
              <a:ext cx="552450" cy="530225"/>
            </a:xfrm>
            <a:custGeom>
              <a:rect b="b" l="l" r="r" t="t"/>
              <a:pathLst>
                <a:path extrusionOk="0" h="530225" w="552450">
                  <a:moveTo>
                    <a:pt x="501316" y="463886"/>
                  </a:moveTo>
                  <a:lnTo>
                    <a:pt x="501316" y="449159"/>
                  </a:lnTo>
                  <a:lnTo>
                    <a:pt x="472254" y="449159"/>
                  </a:lnTo>
                  <a:lnTo>
                    <a:pt x="472254" y="198808"/>
                  </a:lnTo>
                  <a:lnTo>
                    <a:pt x="501316" y="198808"/>
                  </a:lnTo>
                  <a:lnTo>
                    <a:pt x="501316" y="184081"/>
                  </a:lnTo>
                  <a:lnTo>
                    <a:pt x="523112" y="184081"/>
                  </a:lnTo>
                  <a:lnTo>
                    <a:pt x="523112" y="139902"/>
                  </a:lnTo>
                  <a:lnTo>
                    <a:pt x="501316" y="139902"/>
                  </a:lnTo>
                  <a:lnTo>
                    <a:pt x="276087" y="0"/>
                  </a:lnTo>
                  <a:lnTo>
                    <a:pt x="50859" y="139902"/>
                  </a:lnTo>
                  <a:lnTo>
                    <a:pt x="29063" y="139902"/>
                  </a:lnTo>
                  <a:lnTo>
                    <a:pt x="29063" y="184081"/>
                  </a:lnTo>
                  <a:lnTo>
                    <a:pt x="50859" y="184081"/>
                  </a:lnTo>
                  <a:lnTo>
                    <a:pt x="50859" y="198808"/>
                  </a:lnTo>
                  <a:lnTo>
                    <a:pt x="79921" y="198808"/>
                  </a:lnTo>
                  <a:lnTo>
                    <a:pt x="79921" y="449159"/>
                  </a:lnTo>
                  <a:lnTo>
                    <a:pt x="50859" y="449159"/>
                  </a:lnTo>
                  <a:lnTo>
                    <a:pt x="50859" y="463885"/>
                  </a:lnTo>
                  <a:lnTo>
                    <a:pt x="0" y="500702"/>
                  </a:lnTo>
                  <a:lnTo>
                    <a:pt x="0" y="530156"/>
                  </a:lnTo>
                  <a:lnTo>
                    <a:pt x="276088" y="530156"/>
                  </a:lnTo>
                  <a:lnTo>
                    <a:pt x="552174" y="530156"/>
                  </a:lnTo>
                  <a:lnTo>
                    <a:pt x="552174" y="500702"/>
                  </a:lnTo>
                  <a:lnTo>
                    <a:pt x="501316" y="463886"/>
                  </a:lnTo>
                  <a:close/>
                </a:path>
                <a:path extrusionOk="0" h="530225" w="552450">
                  <a:moveTo>
                    <a:pt x="167106" y="449159"/>
                  </a:moveTo>
                  <a:lnTo>
                    <a:pt x="123514" y="449159"/>
                  </a:lnTo>
                  <a:lnTo>
                    <a:pt x="123513" y="198808"/>
                  </a:lnTo>
                  <a:lnTo>
                    <a:pt x="167106" y="198808"/>
                  </a:lnTo>
                  <a:lnTo>
                    <a:pt x="167106" y="449159"/>
                  </a:lnTo>
                  <a:close/>
                </a:path>
                <a:path extrusionOk="0" h="530225" w="552450">
                  <a:moveTo>
                    <a:pt x="254291" y="449159"/>
                  </a:moveTo>
                  <a:lnTo>
                    <a:pt x="210699" y="449159"/>
                  </a:lnTo>
                  <a:lnTo>
                    <a:pt x="210699" y="198808"/>
                  </a:lnTo>
                  <a:lnTo>
                    <a:pt x="254291" y="198808"/>
                  </a:lnTo>
                  <a:lnTo>
                    <a:pt x="254291" y="449159"/>
                  </a:lnTo>
                  <a:close/>
                </a:path>
              </a:pathLst>
            </a:custGeom>
            <a:noFill/>
            <a:ln cap="flat" cmpd="sng" w="9525">
              <a:solidFill>
                <a:srgbClr val="1F6CB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71" name="Google Shape;171;p3"/>
            <p:cNvPicPr preferRelativeResize="0"/>
            <p:nvPr/>
          </p:nvPicPr>
          <p:blipFill rotWithShape="1">
            <a:blip r:embed="rId12">
              <a:alphaModFix/>
            </a:blip>
            <a:srcRect b="0" l="0" r="0" t="0"/>
            <a:stretch/>
          </p:blipFill>
          <p:spPr>
            <a:xfrm>
              <a:off x="10894876" y="1555044"/>
              <a:ext cx="65437" cy="66220"/>
            </a:xfrm>
            <a:prstGeom prst="rect">
              <a:avLst/>
            </a:prstGeom>
            <a:noFill/>
            <a:ln>
              <a:noFill/>
            </a:ln>
          </p:spPr>
        </p:pic>
        <p:sp>
          <p:nvSpPr>
            <p:cNvPr id="172" name="Google Shape;172;p3"/>
            <p:cNvSpPr/>
            <p:nvPr/>
          </p:nvSpPr>
          <p:spPr>
            <a:xfrm>
              <a:off x="10956657" y="1691240"/>
              <a:ext cx="130810" cy="250825"/>
            </a:xfrm>
            <a:custGeom>
              <a:rect b="b" l="l" r="r" t="t"/>
              <a:pathLst>
                <a:path extrusionOk="0" h="250825" w="130809">
                  <a:moveTo>
                    <a:pt x="43592" y="250351"/>
                  </a:moveTo>
                  <a:lnTo>
                    <a:pt x="0" y="250351"/>
                  </a:lnTo>
                  <a:lnTo>
                    <a:pt x="0" y="0"/>
                  </a:lnTo>
                  <a:lnTo>
                    <a:pt x="43592" y="0"/>
                  </a:lnTo>
                  <a:lnTo>
                    <a:pt x="43592" y="250351"/>
                  </a:lnTo>
                  <a:close/>
                </a:path>
                <a:path extrusionOk="0" h="250825" w="130809">
                  <a:moveTo>
                    <a:pt x="130777" y="250351"/>
                  </a:moveTo>
                  <a:lnTo>
                    <a:pt x="87185" y="250351"/>
                  </a:lnTo>
                  <a:lnTo>
                    <a:pt x="87185" y="0"/>
                  </a:lnTo>
                  <a:lnTo>
                    <a:pt x="130777" y="0"/>
                  </a:lnTo>
                  <a:lnTo>
                    <a:pt x="130777" y="250351"/>
                  </a:lnTo>
                  <a:close/>
                </a:path>
              </a:pathLst>
            </a:custGeom>
            <a:noFill/>
            <a:ln cap="flat" cmpd="sng" w="9525">
              <a:solidFill>
                <a:srgbClr val="1F6CB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173" name="Google Shape;173;p3"/>
          <p:cNvSpPr txBox="1"/>
          <p:nvPr/>
        </p:nvSpPr>
        <p:spPr>
          <a:xfrm>
            <a:off x="8046650" y="2214600"/>
            <a:ext cx="1764600" cy="3760500"/>
          </a:xfrm>
          <a:prstGeom prst="rect">
            <a:avLst/>
          </a:prstGeom>
          <a:noFill/>
          <a:ln>
            <a:noFill/>
          </a:ln>
        </p:spPr>
        <p:txBody>
          <a:bodyPr anchorCtr="0" anchor="t" bIns="0" lIns="0" spcFirstLastPara="1" rIns="0" wrap="square" tIns="24750">
            <a:spAutoFit/>
          </a:bodyPr>
          <a:lstStyle/>
          <a:p>
            <a:pPr indent="0" lvl="0" marL="12700" marR="5080" rtl="0" algn="l">
              <a:lnSpc>
                <a:spcPct val="96300"/>
              </a:lnSpc>
              <a:spcBef>
                <a:spcPts val="0"/>
              </a:spcBef>
              <a:spcAft>
                <a:spcPts val="0"/>
              </a:spcAft>
              <a:buNone/>
            </a:pPr>
            <a:r>
              <a:rPr lang="en-US" sz="1800">
                <a:latin typeface="Arial"/>
                <a:ea typeface="Arial"/>
                <a:cs typeface="Arial"/>
                <a:sym typeface="Arial"/>
              </a:rPr>
              <a:t>Serves a range of educational leaders in a variety of educational settings and capacities (urban, rural, suburban, charter, district, court schools, county office, specialty schools, private)</a:t>
            </a:r>
            <a:endParaRPr sz="1800">
              <a:latin typeface="Arial"/>
              <a:ea typeface="Arial"/>
              <a:cs typeface="Arial"/>
              <a:sym typeface="Arial"/>
            </a:endParaRPr>
          </a:p>
        </p:txBody>
      </p:sp>
      <p:sp>
        <p:nvSpPr>
          <p:cNvPr id="174" name="Google Shape;174;p3"/>
          <p:cNvSpPr txBox="1"/>
          <p:nvPr>
            <p:ph type="title"/>
          </p:nvPr>
        </p:nvSpPr>
        <p:spPr>
          <a:xfrm>
            <a:off x="6640950" y="450775"/>
            <a:ext cx="2407800" cy="4443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800">
                <a:solidFill>
                  <a:srgbClr val="1155CC"/>
                </a:solidFill>
              </a:rPr>
              <a:t>OUR IMPACT</a:t>
            </a:r>
            <a:endParaRPr sz="2800">
              <a:solidFill>
                <a:srgbClr val="1155CC"/>
              </a:solidFill>
            </a:endParaRPr>
          </a:p>
        </p:txBody>
      </p:sp>
      <p:pic>
        <p:nvPicPr>
          <p:cNvPr id="175" name="Google Shape;175;p3"/>
          <p:cNvPicPr preferRelativeResize="0"/>
          <p:nvPr/>
        </p:nvPicPr>
        <p:blipFill rotWithShape="1">
          <a:blip r:embed="rId13">
            <a:alphaModFix/>
          </a:blip>
          <a:srcRect b="0" l="0" r="0" t="0"/>
          <a:stretch/>
        </p:blipFill>
        <p:spPr>
          <a:xfrm>
            <a:off x="9969875" y="6149576"/>
            <a:ext cx="2041026" cy="631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2025-03-18T17:01:11Z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2025-03-18T00:00:00Z</vt:filetime>
  </property>
  <property fmtid="{D5CDD505-2E9C-101B-9397-08002B2CF9AE}" pid="3" name="LastSaved">
    <vt:filetime>2025-03-18T00:00:00Z</vt:filetime>
  </property>
</Properties>
</file>