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5.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6.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7.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1"/>
    <p:sldMasterId id="2147483659" r:id="rId2"/>
    <p:sldMasterId id="2147483648" r:id="rId3"/>
    <p:sldMasterId id="2147483664" r:id="rId4"/>
    <p:sldMasterId id="2147483671" r:id="rId5"/>
    <p:sldMasterId id="2147483676" r:id="rId6"/>
    <p:sldMasterId id="2147483681" r:id="rId7"/>
    <p:sldMasterId id="2147483687" r:id="rId8"/>
  </p:sldMasterIdLst>
  <p:notesMasterIdLst>
    <p:notesMasterId r:id="rId80"/>
  </p:notesMasterIdLst>
  <p:handoutMasterIdLst>
    <p:handoutMasterId r:id="rId81"/>
  </p:handoutMasterIdLst>
  <p:sldIdLst>
    <p:sldId id="265" r:id="rId9"/>
    <p:sldId id="744" r:id="rId10"/>
    <p:sldId id="466" r:id="rId11"/>
    <p:sldId id="647" r:id="rId12"/>
    <p:sldId id="260" r:id="rId13"/>
    <p:sldId id="272" r:id="rId14"/>
    <p:sldId id="380" r:id="rId15"/>
    <p:sldId id="274" r:id="rId16"/>
    <p:sldId id="588" r:id="rId17"/>
    <p:sldId id="4561" r:id="rId18"/>
    <p:sldId id="277" r:id="rId19"/>
    <p:sldId id="278" r:id="rId20"/>
    <p:sldId id="279" r:id="rId21"/>
    <p:sldId id="280" r:id="rId22"/>
    <p:sldId id="281" r:id="rId23"/>
    <p:sldId id="283" r:id="rId24"/>
    <p:sldId id="284" r:id="rId25"/>
    <p:sldId id="285" r:id="rId26"/>
    <p:sldId id="286" r:id="rId27"/>
    <p:sldId id="287" r:id="rId28"/>
    <p:sldId id="288" r:id="rId29"/>
    <p:sldId id="291" r:id="rId30"/>
    <p:sldId id="292" r:id="rId31"/>
    <p:sldId id="293" r:id="rId32"/>
    <p:sldId id="295" r:id="rId33"/>
    <p:sldId id="359" r:id="rId34"/>
    <p:sldId id="4563" r:id="rId35"/>
    <p:sldId id="301" r:id="rId36"/>
    <p:sldId id="304" r:id="rId37"/>
    <p:sldId id="4573" r:id="rId38"/>
    <p:sldId id="309" r:id="rId39"/>
    <p:sldId id="310" r:id="rId40"/>
    <p:sldId id="311" r:id="rId41"/>
    <p:sldId id="312" r:id="rId42"/>
    <p:sldId id="4564" r:id="rId43"/>
    <p:sldId id="4584" r:id="rId44"/>
    <p:sldId id="4577" r:id="rId45"/>
    <p:sldId id="4582" r:id="rId46"/>
    <p:sldId id="4578" r:id="rId47"/>
    <p:sldId id="4580" r:id="rId48"/>
    <p:sldId id="4581" r:id="rId49"/>
    <p:sldId id="313" r:id="rId50"/>
    <p:sldId id="320" r:id="rId51"/>
    <p:sldId id="321" r:id="rId52"/>
    <p:sldId id="324" r:id="rId53"/>
    <p:sldId id="325" r:id="rId54"/>
    <p:sldId id="326" r:id="rId55"/>
    <p:sldId id="328" r:id="rId56"/>
    <p:sldId id="329" r:id="rId57"/>
    <p:sldId id="331" r:id="rId58"/>
    <p:sldId id="4568" r:id="rId59"/>
    <p:sldId id="4565" r:id="rId60"/>
    <p:sldId id="334" r:id="rId61"/>
    <p:sldId id="4567" r:id="rId62"/>
    <p:sldId id="4566" r:id="rId63"/>
    <p:sldId id="341" r:id="rId64"/>
    <p:sldId id="342" r:id="rId65"/>
    <p:sldId id="343" r:id="rId66"/>
    <p:sldId id="344" r:id="rId67"/>
    <p:sldId id="345" r:id="rId68"/>
    <p:sldId id="376" r:id="rId69"/>
    <p:sldId id="346" r:id="rId70"/>
    <p:sldId id="4575" r:id="rId71"/>
    <p:sldId id="385" r:id="rId72"/>
    <p:sldId id="4569" r:id="rId73"/>
    <p:sldId id="4571" r:id="rId74"/>
    <p:sldId id="4572" r:id="rId75"/>
    <p:sldId id="4576" r:id="rId76"/>
    <p:sldId id="439" r:id="rId77"/>
    <p:sldId id="454" r:id="rId78"/>
    <p:sldId id="372" r:id="rId79"/>
  </p:sldIdLst>
  <p:sldSz cx="12192000" cy="6858000"/>
  <p:notesSz cx="6858000" cy="9144000"/>
  <p:custDataLst>
    <p:tags r:id="rId8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E3EE343-255D-D42A-0E1D-F283E3FAC40D}" name="Teresa Palomino" initials="TP" userId="S-1-5-21-2608872058-1432505909-2668327341-1695" providerId="AD"/>
  <p188:author id="{8DE8FE75-6602-BA1C-26FC-0825178C9D69}" name="Emily Smith" initials="ES" userId="Emily Smith" providerId="None"/>
  <p188:author id="{0C665876-87C8-6A2D-18C8-3B981045E8C2}" name="Alejandro Leguizamo" initials="AL" userId="S::ALeguizamo@cde.ca.gov::ca36edff-dce8-412b-a0c6-73d1aee9103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A6D"/>
    <a:srgbClr val="ED8B6F"/>
    <a:srgbClr val="FFC1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201" autoAdjust="0"/>
    <p:restoredTop sz="38310" autoAdjust="0"/>
  </p:normalViewPr>
  <p:slideViewPr>
    <p:cSldViewPr snapToGrid="0">
      <p:cViewPr varScale="1">
        <p:scale>
          <a:sx n="24" d="100"/>
          <a:sy n="24" d="100"/>
        </p:scale>
        <p:origin x="976" y="36"/>
      </p:cViewPr>
      <p:guideLst/>
    </p:cSldViewPr>
  </p:slideViewPr>
  <p:outlineViewPr>
    <p:cViewPr>
      <p:scale>
        <a:sx n="33" d="100"/>
        <a:sy n="33" d="100"/>
      </p:scale>
      <p:origin x="0" y="-16356"/>
    </p:cViewPr>
  </p:outlineViewPr>
  <p:notesTextViewPr>
    <p:cViewPr>
      <p:scale>
        <a:sx n="3" d="2"/>
        <a:sy n="3" d="2"/>
      </p:scale>
      <p:origin x="0" y="0"/>
    </p:cViewPr>
  </p:notesTextViewPr>
  <p:notesViewPr>
    <p:cSldViewPr snapToGrid="0">
      <p:cViewPr>
        <p:scale>
          <a:sx n="100" d="100"/>
          <a:sy n="100" d="100"/>
        </p:scale>
        <p:origin x="1164" y="-4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slide" Target="slides/slide60.xml"/><Relationship Id="rId76" Type="http://schemas.openxmlformats.org/officeDocument/2006/relationships/slide" Target="slides/slide68.xml"/><Relationship Id="rId84"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63.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slide" Target="slides/slide66.xml"/><Relationship Id="rId79" Type="http://schemas.openxmlformats.org/officeDocument/2006/relationships/slide" Target="slides/slide71.xml"/><Relationship Id="rId87" Type="http://schemas.microsoft.com/office/2018/10/relationships/authors" Target="authors.xml"/><Relationship Id="rId5" Type="http://schemas.openxmlformats.org/officeDocument/2006/relationships/slideMaster" Target="slideMasters/slideMaster5.xml"/><Relationship Id="rId61" Type="http://schemas.openxmlformats.org/officeDocument/2006/relationships/slide" Target="slides/slide53.xml"/><Relationship Id="rId82" Type="http://schemas.openxmlformats.org/officeDocument/2006/relationships/tags" Target="tags/tag1.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slide" Target="slides/slide69.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notesMaster" Target="notesMasters/notesMaster1.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handoutMaster" Target="handoutMasters/handoutMaster1.xml"/><Relationship Id="rId86"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6EDD07-CB52-4255-94CE-4F681B7C4304}" type="doc">
      <dgm:prSet loTypeId="urn:microsoft.com/office/officeart/2005/8/layout/hList6" loCatId="list" qsTypeId="urn:microsoft.com/office/officeart/2005/8/quickstyle/simple3" qsCatId="simple" csTypeId="urn:microsoft.com/office/officeart/2005/8/colors/colorful5" csCatId="colorful" phldr="1"/>
      <dgm:spPr/>
      <dgm:t>
        <a:bodyPr/>
        <a:lstStyle/>
        <a:p>
          <a:endParaRPr lang="en-US"/>
        </a:p>
      </dgm:t>
    </dgm:pt>
    <dgm:pt modelId="{B79D3F39-9DAB-4DA9-B928-0C602EE17A1F}">
      <dgm:prSet custT="1"/>
      <dgm:spPr/>
      <dgm:t>
        <a:bodyPr/>
        <a:lstStyle/>
        <a:p>
          <a:pPr algn="l"/>
          <a:r>
            <a:rPr lang="en-US" sz="2400" dirty="0">
              <a:solidFill>
                <a:srgbClr val="0C4A6D"/>
              </a:solidFill>
            </a:rPr>
            <a:t>The eMEP system is comprised of the Grant Applications and Budget Revisions (BR). </a:t>
          </a:r>
        </a:p>
      </dgm:t>
      <dgm:extLst>
        <a:ext uri="{E40237B7-FDA0-4F09-8148-C483321AD2D9}">
          <dgm14:cNvPr xmlns:dgm14="http://schemas.microsoft.com/office/drawing/2010/diagram" id="0" name="" title="BR 1"/>
        </a:ext>
      </dgm:extLst>
    </dgm:pt>
    <dgm:pt modelId="{4C3B00EE-C000-4169-8D36-DCC9CB52B7FF}" type="parTrans" cxnId="{21E6CF35-E5BF-4674-8097-C6A9E2A88567}">
      <dgm:prSet/>
      <dgm:spPr/>
      <dgm:t>
        <a:bodyPr/>
        <a:lstStyle/>
        <a:p>
          <a:endParaRPr lang="en-US"/>
        </a:p>
      </dgm:t>
    </dgm:pt>
    <dgm:pt modelId="{0C815FC2-68E0-49EB-8251-6411935BCCD3}" type="sibTrans" cxnId="{21E6CF35-E5BF-4674-8097-C6A9E2A88567}">
      <dgm:prSet/>
      <dgm:spPr/>
      <dgm:t>
        <a:bodyPr/>
        <a:lstStyle/>
        <a:p>
          <a:endParaRPr lang="en-US"/>
        </a:p>
      </dgm:t>
    </dgm:pt>
    <dgm:pt modelId="{9B3590A2-13F6-4299-9451-7F509C308F42}">
      <dgm:prSet custT="1"/>
      <dgm:spPr/>
      <dgm:t>
        <a:bodyPr/>
        <a:lstStyle/>
        <a:p>
          <a:pPr algn="l"/>
          <a:r>
            <a:rPr lang="en-US" sz="2400" dirty="0">
              <a:solidFill>
                <a:srgbClr val="0C4A6D"/>
              </a:solidFill>
            </a:rPr>
            <a:t>Once the BR is approved in the eMEP system, the numbers are populated in the MEPEX system</a:t>
          </a:r>
          <a:r>
            <a:rPr lang="en-US" sz="2400" dirty="0"/>
            <a:t>.</a:t>
          </a:r>
        </a:p>
      </dgm:t>
      <dgm:extLst>
        <a:ext uri="{E40237B7-FDA0-4F09-8148-C483321AD2D9}">
          <dgm14:cNvPr xmlns:dgm14="http://schemas.microsoft.com/office/drawing/2010/diagram" id="0" name="" title="BR 1"/>
        </a:ext>
      </dgm:extLst>
    </dgm:pt>
    <dgm:pt modelId="{CEAF9377-BF04-4B40-9389-6DEA8A1E7F08}" type="parTrans" cxnId="{933FACA4-8AF2-4439-AD82-12F88FE3C601}">
      <dgm:prSet/>
      <dgm:spPr/>
      <dgm:t>
        <a:bodyPr/>
        <a:lstStyle/>
        <a:p>
          <a:endParaRPr lang="en-US"/>
        </a:p>
      </dgm:t>
    </dgm:pt>
    <dgm:pt modelId="{230CB2DD-69A9-4486-AB4A-22A9ED7E1710}" type="sibTrans" cxnId="{933FACA4-8AF2-4439-AD82-12F88FE3C601}">
      <dgm:prSet/>
      <dgm:spPr/>
      <dgm:t>
        <a:bodyPr/>
        <a:lstStyle/>
        <a:p>
          <a:endParaRPr lang="en-US"/>
        </a:p>
      </dgm:t>
    </dgm:pt>
    <dgm:pt modelId="{A870A9B9-F839-43FC-ACDF-D18B176C8726}">
      <dgm:prSet custT="1"/>
      <dgm:spPr/>
      <dgm:t>
        <a:bodyPr/>
        <a:lstStyle/>
        <a:p>
          <a:pPr algn="l"/>
          <a:r>
            <a:rPr lang="en-US" sz="2400" dirty="0">
              <a:solidFill>
                <a:srgbClr val="0C4A6D"/>
              </a:solidFill>
            </a:rPr>
            <a:t>The original budget created during the grant application process is used to populate the first BR created by the subgrantee. </a:t>
          </a:r>
        </a:p>
      </dgm:t>
      <dgm:extLst>
        <a:ext uri="{E40237B7-FDA0-4F09-8148-C483321AD2D9}">
          <dgm14:cNvPr xmlns:dgm14="http://schemas.microsoft.com/office/drawing/2010/diagram" id="0" name="" title="BR 1"/>
        </a:ext>
      </dgm:extLst>
    </dgm:pt>
    <dgm:pt modelId="{AC8F0BB7-ADAA-49C6-87EF-D561BC709341}" type="sibTrans" cxnId="{818F30DA-D91E-4BDB-8285-D996F4FB4E3C}">
      <dgm:prSet/>
      <dgm:spPr/>
      <dgm:t>
        <a:bodyPr/>
        <a:lstStyle/>
        <a:p>
          <a:endParaRPr lang="en-US"/>
        </a:p>
      </dgm:t>
    </dgm:pt>
    <dgm:pt modelId="{CBFD6863-ED3C-4436-A722-0DFCBA798411}" type="parTrans" cxnId="{818F30DA-D91E-4BDB-8285-D996F4FB4E3C}">
      <dgm:prSet/>
      <dgm:spPr/>
      <dgm:t>
        <a:bodyPr/>
        <a:lstStyle/>
        <a:p>
          <a:endParaRPr lang="en-US"/>
        </a:p>
      </dgm:t>
    </dgm:pt>
    <dgm:pt modelId="{47A1FF50-F749-4C93-90E0-0C223E51EB5E}" type="pres">
      <dgm:prSet presAssocID="{E66EDD07-CB52-4255-94CE-4F681B7C4304}" presName="Name0" presStyleCnt="0">
        <dgm:presLayoutVars>
          <dgm:dir/>
          <dgm:resizeHandles val="exact"/>
        </dgm:presLayoutVars>
      </dgm:prSet>
      <dgm:spPr/>
    </dgm:pt>
    <dgm:pt modelId="{9E6FCC9E-46D2-4154-AB92-73B6CAF377FA}" type="pres">
      <dgm:prSet presAssocID="{B79D3F39-9DAB-4DA9-B928-0C602EE17A1F}" presName="node" presStyleLbl="node1" presStyleIdx="0" presStyleCnt="3" custLinFactNeighborY="-308">
        <dgm:presLayoutVars>
          <dgm:bulletEnabled val="1"/>
        </dgm:presLayoutVars>
      </dgm:prSet>
      <dgm:spPr/>
    </dgm:pt>
    <dgm:pt modelId="{82FF203B-7A37-49AF-BB6B-368539FBCC70}" type="pres">
      <dgm:prSet presAssocID="{0C815FC2-68E0-49EB-8251-6411935BCCD3}" presName="sibTrans" presStyleCnt="0"/>
      <dgm:spPr/>
    </dgm:pt>
    <dgm:pt modelId="{5FC10BC6-1816-4CAC-978B-9954B27E171E}" type="pres">
      <dgm:prSet presAssocID="{A870A9B9-F839-43FC-ACDF-D18B176C8726}" presName="node" presStyleLbl="node1" presStyleIdx="1" presStyleCnt="3">
        <dgm:presLayoutVars>
          <dgm:bulletEnabled val="1"/>
        </dgm:presLayoutVars>
      </dgm:prSet>
      <dgm:spPr/>
    </dgm:pt>
    <dgm:pt modelId="{289919EB-5B7C-4967-B575-CE6FA6314928}" type="pres">
      <dgm:prSet presAssocID="{AC8F0BB7-ADAA-49C6-87EF-D561BC709341}" presName="sibTrans" presStyleCnt="0"/>
      <dgm:spPr/>
    </dgm:pt>
    <dgm:pt modelId="{A3A60F8F-A4CF-4D69-9E5C-0FD6C08FB110}" type="pres">
      <dgm:prSet presAssocID="{9B3590A2-13F6-4299-9451-7F509C308F42}" presName="node" presStyleLbl="node1" presStyleIdx="2" presStyleCnt="3" custLinFactNeighborX="0" custLinFactNeighborY="1972">
        <dgm:presLayoutVars>
          <dgm:bulletEnabled val="1"/>
        </dgm:presLayoutVars>
      </dgm:prSet>
      <dgm:spPr/>
    </dgm:pt>
  </dgm:ptLst>
  <dgm:cxnLst>
    <dgm:cxn modelId="{FE1D7F21-9F44-46A6-AB27-2A2B99072FA8}" type="presOf" srcId="{B79D3F39-9DAB-4DA9-B928-0C602EE17A1F}" destId="{9E6FCC9E-46D2-4154-AB92-73B6CAF377FA}" srcOrd="0" destOrd="0" presId="urn:microsoft.com/office/officeart/2005/8/layout/hList6"/>
    <dgm:cxn modelId="{21E6CF35-E5BF-4674-8097-C6A9E2A88567}" srcId="{E66EDD07-CB52-4255-94CE-4F681B7C4304}" destId="{B79D3F39-9DAB-4DA9-B928-0C602EE17A1F}" srcOrd="0" destOrd="0" parTransId="{4C3B00EE-C000-4169-8D36-DCC9CB52B7FF}" sibTransId="{0C815FC2-68E0-49EB-8251-6411935BCCD3}"/>
    <dgm:cxn modelId="{6D6C925F-A724-427B-A045-48D25866671D}" type="presOf" srcId="{9B3590A2-13F6-4299-9451-7F509C308F42}" destId="{A3A60F8F-A4CF-4D69-9E5C-0FD6C08FB110}" srcOrd="0" destOrd="0" presId="urn:microsoft.com/office/officeart/2005/8/layout/hList6"/>
    <dgm:cxn modelId="{53F62472-4E91-49BF-A8B7-FF2B22A980E9}" type="presOf" srcId="{E66EDD07-CB52-4255-94CE-4F681B7C4304}" destId="{47A1FF50-F749-4C93-90E0-0C223E51EB5E}" srcOrd="0" destOrd="0" presId="urn:microsoft.com/office/officeart/2005/8/layout/hList6"/>
    <dgm:cxn modelId="{7178EC5A-6FEE-4BD6-88C7-E0890935D1E2}" type="presOf" srcId="{A870A9B9-F839-43FC-ACDF-D18B176C8726}" destId="{5FC10BC6-1816-4CAC-978B-9954B27E171E}" srcOrd="0" destOrd="0" presId="urn:microsoft.com/office/officeart/2005/8/layout/hList6"/>
    <dgm:cxn modelId="{933FACA4-8AF2-4439-AD82-12F88FE3C601}" srcId="{E66EDD07-CB52-4255-94CE-4F681B7C4304}" destId="{9B3590A2-13F6-4299-9451-7F509C308F42}" srcOrd="2" destOrd="0" parTransId="{CEAF9377-BF04-4B40-9389-6DEA8A1E7F08}" sibTransId="{230CB2DD-69A9-4486-AB4A-22A9ED7E1710}"/>
    <dgm:cxn modelId="{818F30DA-D91E-4BDB-8285-D996F4FB4E3C}" srcId="{E66EDD07-CB52-4255-94CE-4F681B7C4304}" destId="{A870A9B9-F839-43FC-ACDF-D18B176C8726}" srcOrd="1" destOrd="0" parTransId="{CBFD6863-ED3C-4436-A722-0DFCBA798411}" sibTransId="{AC8F0BB7-ADAA-49C6-87EF-D561BC709341}"/>
    <dgm:cxn modelId="{54C85E6F-DAB4-4DAC-9EE4-E16FB4161D7F}" type="presParOf" srcId="{47A1FF50-F749-4C93-90E0-0C223E51EB5E}" destId="{9E6FCC9E-46D2-4154-AB92-73B6CAF377FA}" srcOrd="0" destOrd="0" presId="urn:microsoft.com/office/officeart/2005/8/layout/hList6"/>
    <dgm:cxn modelId="{FA03F15F-BF98-4DFF-A3E0-AE6DDBB87FB2}" type="presParOf" srcId="{47A1FF50-F749-4C93-90E0-0C223E51EB5E}" destId="{82FF203B-7A37-49AF-BB6B-368539FBCC70}" srcOrd="1" destOrd="0" presId="urn:microsoft.com/office/officeart/2005/8/layout/hList6"/>
    <dgm:cxn modelId="{E6E4039C-7796-4BF5-8D19-1F85EE6DF1D0}" type="presParOf" srcId="{47A1FF50-F749-4C93-90E0-0C223E51EB5E}" destId="{5FC10BC6-1816-4CAC-978B-9954B27E171E}" srcOrd="2" destOrd="0" presId="urn:microsoft.com/office/officeart/2005/8/layout/hList6"/>
    <dgm:cxn modelId="{E6C804C9-485F-4BB4-BCD2-3E4218C92962}" type="presParOf" srcId="{47A1FF50-F749-4C93-90E0-0C223E51EB5E}" destId="{289919EB-5B7C-4967-B575-CE6FA6314928}" srcOrd="3" destOrd="0" presId="urn:microsoft.com/office/officeart/2005/8/layout/hList6"/>
    <dgm:cxn modelId="{3C44495A-3610-4172-B5EF-AFA18E872F1E}" type="presParOf" srcId="{47A1FF50-F749-4C93-90E0-0C223E51EB5E}" destId="{A3A60F8F-A4CF-4D69-9E5C-0FD6C08FB110}"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F0C344-ED6C-4E13-8412-565AA2858DCB}" type="doc">
      <dgm:prSet loTypeId="urn:microsoft.com/office/officeart/2005/8/layout/process4" loCatId="process" qsTypeId="urn:microsoft.com/office/officeart/2005/8/quickstyle/simple1" qsCatId="simple" csTypeId="urn:microsoft.com/office/officeart/2005/8/colors/accent2_2" csCatId="accent2" phldr="1"/>
      <dgm:spPr/>
      <dgm:t>
        <a:bodyPr/>
        <a:lstStyle/>
        <a:p>
          <a:endParaRPr lang="en-US"/>
        </a:p>
      </dgm:t>
    </dgm:pt>
    <dgm:pt modelId="{23766F25-185D-46AA-AB54-8AC64E2205BF}">
      <dgm:prSet phldrT="[Text]" custT="1"/>
      <dgm:spPr>
        <a:solidFill>
          <a:srgbClr val="ED8B6F"/>
        </a:solidFill>
      </dgm:spPr>
      <dgm:t>
        <a:bodyPr/>
        <a:lstStyle/>
        <a:p>
          <a:r>
            <a:rPr lang="en-US" sz="4000" dirty="0">
              <a:solidFill>
                <a:srgbClr val="0C4A6D"/>
              </a:solidFill>
            </a:rPr>
            <a:t>1. Approve BR in </a:t>
          </a:r>
          <a:r>
            <a:rPr lang="en-US" sz="4000" b="1" dirty="0">
              <a:solidFill>
                <a:srgbClr val="0C4A6D"/>
              </a:solidFill>
            </a:rPr>
            <a:t>eMEP</a:t>
          </a:r>
          <a:endParaRPr lang="en-US" sz="4800" b="1" dirty="0">
            <a:solidFill>
              <a:srgbClr val="0C4A6D"/>
            </a:solidFill>
          </a:endParaRPr>
        </a:p>
      </dgm:t>
    </dgm:pt>
    <dgm:pt modelId="{B74FA28B-A855-47CC-B19C-1B88CD4E5C7F}" type="parTrans" cxnId="{22A0CBDF-3A49-4D89-96D9-7D6C5E5E2995}">
      <dgm:prSet/>
      <dgm:spPr/>
      <dgm:t>
        <a:bodyPr/>
        <a:lstStyle/>
        <a:p>
          <a:endParaRPr lang="en-US"/>
        </a:p>
      </dgm:t>
    </dgm:pt>
    <dgm:pt modelId="{FB33DF2C-AFF3-4852-8C8E-CA3D8717FAD5}" type="sibTrans" cxnId="{22A0CBDF-3A49-4D89-96D9-7D6C5E5E2995}">
      <dgm:prSet/>
      <dgm:spPr/>
      <dgm:t>
        <a:bodyPr/>
        <a:lstStyle/>
        <a:p>
          <a:endParaRPr lang="en-US"/>
        </a:p>
      </dgm:t>
    </dgm:pt>
    <dgm:pt modelId="{161189B7-69AD-4FE7-8D5E-C2972CE16460}">
      <dgm:prSet phldrT="[Text]" custT="1"/>
      <dgm:spPr>
        <a:solidFill>
          <a:srgbClr val="ED8B6F"/>
        </a:solidFill>
      </dgm:spPr>
      <dgm:t>
        <a:bodyPr/>
        <a:lstStyle/>
        <a:p>
          <a:r>
            <a:rPr lang="en-US" sz="4000" dirty="0">
              <a:solidFill>
                <a:srgbClr val="0C4A6D"/>
              </a:solidFill>
            </a:rPr>
            <a:t>2. Approve BR in </a:t>
          </a:r>
          <a:r>
            <a:rPr lang="en-US" sz="4000" b="1" dirty="0">
              <a:solidFill>
                <a:srgbClr val="0C4A6D"/>
              </a:solidFill>
            </a:rPr>
            <a:t>MEPEX</a:t>
          </a:r>
        </a:p>
      </dgm:t>
    </dgm:pt>
    <dgm:pt modelId="{4014E05E-9643-4627-B087-63ADF1632A69}" type="parTrans" cxnId="{097BBD04-9286-47A1-8A5B-46DD3A77D5BA}">
      <dgm:prSet/>
      <dgm:spPr/>
      <dgm:t>
        <a:bodyPr/>
        <a:lstStyle/>
        <a:p>
          <a:endParaRPr lang="en-US"/>
        </a:p>
      </dgm:t>
    </dgm:pt>
    <dgm:pt modelId="{C0C77306-953F-4F0F-9000-FAA7C543D321}" type="sibTrans" cxnId="{097BBD04-9286-47A1-8A5B-46DD3A77D5BA}">
      <dgm:prSet/>
      <dgm:spPr/>
      <dgm:t>
        <a:bodyPr/>
        <a:lstStyle/>
        <a:p>
          <a:endParaRPr lang="en-US"/>
        </a:p>
      </dgm:t>
    </dgm:pt>
    <dgm:pt modelId="{4396C0C4-8F65-4305-B136-E482171A7D4B}" type="pres">
      <dgm:prSet presAssocID="{BDF0C344-ED6C-4E13-8412-565AA2858DCB}" presName="Name0" presStyleCnt="0">
        <dgm:presLayoutVars>
          <dgm:dir/>
          <dgm:animLvl val="lvl"/>
          <dgm:resizeHandles val="exact"/>
        </dgm:presLayoutVars>
      </dgm:prSet>
      <dgm:spPr/>
    </dgm:pt>
    <dgm:pt modelId="{6452A008-1BEE-423A-9BB4-2CF78F01201B}" type="pres">
      <dgm:prSet presAssocID="{161189B7-69AD-4FE7-8D5E-C2972CE16460}" presName="boxAndChildren" presStyleCnt="0"/>
      <dgm:spPr/>
    </dgm:pt>
    <dgm:pt modelId="{8C641C4B-46E4-47C9-AF3B-E2B542F6F28E}" type="pres">
      <dgm:prSet presAssocID="{161189B7-69AD-4FE7-8D5E-C2972CE16460}" presName="parentTextBox" presStyleLbl="node1" presStyleIdx="0" presStyleCnt="2"/>
      <dgm:spPr/>
    </dgm:pt>
    <dgm:pt modelId="{9839B09E-300A-4824-A48C-3BD2DB69AE30}" type="pres">
      <dgm:prSet presAssocID="{FB33DF2C-AFF3-4852-8C8E-CA3D8717FAD5}" presName="sp" presStyleCnt="0"/>
      <dgm:spPr/>
    </dgm:pt>
    <dgm:pt modelId="{B08DBB6D-1BA6-496D-B9BB-43832FC6553B}" type="pres">
      <dgm:prSet presAssocID="{23766F25-185D-46AA-AB54-8AC64E2205BF}" presName="arrowAndChildren" presStyleCnt="0"/>
      <dgm:spPr/>
    </dgm:pt>
    <dgm:pt modelId="{F687424F-A5E6-49A0-AF53-A9816FF2278F}" type="pres">
      <dgm:prSet presAssocID="{23766F25-185D-46AA-AB54-8AC64E2205BF}" presName="parentTextArrow" presStyleLbl="node1" presStyleIdx="1" presStyleCnt="2"/>
      <dgm:spPr/>
    </dgm:pt>
  </dgm:ptLst>
  <dgm:cxnLst>
    <dgm:cxn modelId="{097BBD04-9286-47A1-8A5B-46DD3A77D5BA}" srcId="{BDF0C344-ED6C-4E13-8412-565AA2858DCB}" destId="{161189B7-69AD-4FE7-8D5E-C2972CE16460}" srcOrd="1" destOrd="0" parTransId="{4014E05E-9643-4627-B087-63ADF1632A69}" sibTransId="{C0C77306-953F-4F0F-9000-FAA7C543D321}"/>
    <dgm:cxn modelId="{44A38211-0C10-4E65-AC07-A64C48991BBE}" type="presOf" srcId="{161189B7-69AD-4FE7-8D5E-C2972CE16460}" destId="{8C641C4B-46E4-47C9-AF3B-E2B542F6F28E}" srcOrd="0" destOrd="0" presId="urn:microsoft.com/office/officeart/2005/8/layout/process4"/>
    <dgm:cxn modelId="{46012C2D-9663-40B7-9C99-812F45C40C06}" type="presOf" srcId="{23766F25-185D-46AA-AB54-8AC64E2205BF}" destId="{F687424F-A5E6-49A0-AF53-A9816FF2278F}" srcOrd="0" destOrd="0" presId="urn:microsoft.com/office/officeart/2005/8/layout/process4"/>
    <dgm:cxn modelId="{30097791-4098-4576-99F0-7406F0FBDAB6}" type="presOf" srcId="{BDF0C344-ED6C-4E13-8412-565AA2858DCB}" destId="{4396C0C4-8F65-4305-B136-E482171A7D4B}" srcOrd="0" destOrd="0" presId="urn:microsoft.com/office/officeart/2005/8/layout/process4"/>
    <dgm:cxn modelId="{22A0CBDF-3A49-4D89-96D9-7D6C5E5E2995}" srcId="{BDF0C344-ED6C-4E13-8412-565AA2858DCB}" destId="{23766F25-185D-46AA-AB54-8AC64E2205BF}" srcOrd="0" destOrd="0" parTransId="{B74FA28B-A855-47CC-B19C-1B88CD4E5C7F}" sibTransId="{FB33DF2C-AFF3-4852-8C8E-CA3D8717FAD5}"/>
    <dgm:cxn modelId="{C1610505-C55C-4ABF-B694-9804835820F7}" type="presParOf" srcId="{4396C0C4-8F65-4305-B136-E482171A7D4B}" destId="{6452A008-1BEE-423A-9BB4-2CF78F01201B}" srcOrd="0" destOrd="0" presId="urn:microsoft.com/office/officeart/2005/8/layout/process4"/>
    <dgm:cxn modelId="{52B1983C-0B44-4146-9C80-7EDB42414717}" type="presParOf" srcId="{6452A008-1BEE-423A-9BB4-2CF78F01201B}" destId="{8C641C4B-46E4-47C9-AF3B-E2B542F6F28E}" srcOrd="0" destOrd="0" presId="urn:microsoft.com/office/officeart/2005/8/layout/process4"/>
    <dgm:cxn modelId="{1212246F-421C-47A6-886F-1310CD752F88}" type="presParOf" srcId="{4396C0C4-8F65-4305-B136-E482171A7D4B}" destId="{9839B09E-300A-4824-A48C-3BD2DB69AE30}" srcOrd="1" destOrd="0" presId="urn:microsoft.com/office/officeart/2005/8/layout/process4"/>
    <dgm:cxn modelId="{66F0928C-BF65-459B-B541-E8D7CB2A7120}" type="presParOf" srcId="{4396C0C4-8F65-4305-B136-E482171A7D4B}" destId="{B08DBB6D-1BA6-496D-B9BB-43832FC6553B}" srcOrd="2" destOrd="0" presId="urn:microsoft.com/office/officeart/2005/8/layout/process4"/>
    <dgm:cxn modelId="{3AA171B1-445B-4B7E-AFD6-17E22FF2EFCB}" type="presParOf" srcId="{B08DBB6D-1BA6-496D-B9BB-43832FC6553B}" destId="{F687424F-A5E6-49A0-AF53-A9816FF2278F}"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00617C8-3CBB-40DA-9F48-80C71647B01D}"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n-US"/>
        </a:p>
      </dgm:t>
    </dgm:pt>
    <dgm:pt modelId="{1F468B2C-3488-47C3-8735-6BF45AB932B2}">
      <dgm:prSet phldrT="[Text]"/>
      <dgm:spPr/>
      <dgm:t>
        <a:bodyPr/>
        <a:lstStyle/>
        <a:p>
          <a:r>
            <a:rPr lang="en-US" dirty="0"/>
            <a:t>1</a:t>
          </a:r>
        </a:p>
      </dgm:t>
    </dgm:pt>
    <dgm:pt modelId="{37B9DBAA-3441-4FAE-8C52-CD06A67EA8AE}" type="parTrans" cxnId="{58C3267C-A1BB-476C-B47B-6884CB6CBF87}">
      <dgm:prSet/>
      <dgm:spPr/>
      <dgm:t>
        <a:bodyPr/>
        <a:lstStyle/>
        <a:p>
          <a:endParaRPr lang="en-US"/>
        </a:p>
      </dgm:t>
    </dgm:pt>
    <dgm:pt modelId="{D092D4DA-FDBA-4A82-906F-AB9977693E59}" type="sibTrans" cxnId="{58C3267C-A1BB-476C-B47B-6884CB6CBF87}">
      <dgm:prSet/>
      <dgm:spPr/>
      <dgm:t>
        <a:bodyPr/>
        <a:lstStyle/>
        <a:p>
          <a:endParaRPr lang="en-US"/>
        </a:p>
      </dgm:t>
    </dgm:pt>
    <dgm:pt modelId="{AE2B0553-9AC0-4D31-BD2E-C3A31DA8F208}">
      <dgm:prSet phldrT="[Text]" custT="1"/>
      <dgm:spPr>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spcFirstLastPara="0" vert="horz" wrap="square" lIns="71120" tIns="17780" rIns="35560" bIns="17780" numCol="1" spcCol="1270" anchor="ctr" anchorCtr="0"/>
        <a:lstStyle/>
        <a:p>
          <a:pPr marL="0" lvl="0" indent="0" algn="l" defTabSz="1244600">
            <a:lnSpc>
              <a:spcPct val="90000"/>
            </a:lnSpc>
            <a:spcBef>
              <a:spcPct val="0"/>
            </a:spcBef>
            <a:spcAft>
              <a:spcPct val="35000"/>
            </a:spcAft>
            <a:buNone/>
          </a:pPr>
          <a:endParaRPr lang="en-US" sz="2800" kern="1200" dirty="0">
            <a:solidFill>
              <a:prstClr val="black">
                <a:hueOff val="0"/>
                <a:satOff val="0"/>
                <a:lumOff val="0"/>
                <a:alphaOff val="0"/>
              </a:prstClr>
            </a:solidFill>
            <a:latin typeface="Arial" panose="020B0604020202020204"/>
            <a:ea typeface="+mn-ea"/>
            <a:cs typeface="+mn-cs"/>
          </a:endParaRPr>
        </a:p>
      </dgm:t>
    </dgm:pt>
    <dgm:pt modelId="{81D247C3-91FB-42CA-BFC6-2D745E16BD76}" type="parTrans" cxnId="{45837D9E-DB2F-40DD-9603-6E1CCE97BC28}">
      <dgm:prSet/>
      <dgm:spPr/>
      <dgm:t>
        <a:bodyPr/>
        <a:lstStyle/>
        <a:p>
          <a:endParaRPr lang="en-US"/>
        </a:p>
      </dgm:t>
    </dgm:pt>
    <dgm:pt modelId="{082ACF24-3DFD-4BCA-8EDE-767750452366}" type="sibTrans" cxnId="{45837D9E-DB2F-40DD-9603-6E1CCE97BC28}">
      <dgm:prSet/>
      <dgm:spPr/>
      <dgm:t>
        <a:bodyPr/>
        <a:lstStyle/>
        <a:p>
          <a:endParaRPr lang="en-US"/>
        </a:p>
      </dgm:t>
    </dgm:pt>
    <dgm:pt modelId="{EE26E0DB-B61D-4018-9FAC-F1CF28CA04F0}">
      <dgm:prSet phldrT="[Text]"/>
      <dgm:spPr/>
      <dgm:t>
        <a:bodyPr/>
        <a:lstStyle/>
        <a:p>
          <a:r>
            <a:rPr lang="en-US" dirty="0"/>
            <a:t>2</a:t>
          </a:r>
        </a:p>
      </dgm:t>
    </dgm:pt>
    <dgm:pt modelId="{11300F85-03E9-4AB9-BE85-92D4839344DA}" type="parTrans" cxnId="{2D709F7B-ADB3-494B-81A5-AF64B3DE68F3}">
      <dgm:prSet/>
      <dgm:spPr/>
      <dgm:t>
        <a:bodyPr/>
        <a:lstStyle/>
        <a:p>
          <a:endParaRPr lang="en-US"/>
        </a:p>
      </dgm:t>
    </dgm:pt>
    <dgm:pt modelId="{662C779C-3806-4BAE-8AAD-1942A599EBE0}" type="sibTrans" cxnId="{2D709F7B-ADB3-494B-81A5-AF64B3DE68F3}">
      <dgm:prSet/>
      <dgm:spPr/>
      <dgm:t>
        <a:bodyPr/>
        <a:lstStyle/>
        <a:p>
          <a:endParaRPr lang="en-US"/>
        </a:p>
      </dgm:t>
    </dgm:pt>
    <dgm:pt modelId="{683351D2-C6C2-4E01-BC4E-8A863ACF0934}">
      <dgm:prSet phldrT="[Text]" custT="1"/>
      <dgm:spPr/>
      <dgm:t>
        <a:bodyPr/>
        <a:lstStyle/>
        <a:p>
          <a:pPr algn="l"/>
          <a:endParaRPr lang="en-US" sz="2800" dirty="0"/>
        </a:p>
      </dgm:t>
    </dgm:pt>
    <dgm:pt modelId="{7B263612-DFF9-45B4-A319-8B33F23D49F3}" type="parTrans" cxnId="{C6BDC86F-DF94-475C-B632-C29E175530EB}">
      <dgm:prSet/>
      <dgm:spPr/>
      <dgm:t>
        <a:bodyPr/>
        <a:lstStyle/>
        <a:p>
          <a:endParaRPr lang="en-US"/>
        </a:p>
      </dgm:t>
    </dgm:pt>
    <dgm:pt modelId="{A3C946A0-86DB-49EC-8F64-F64B266995EF}" type="sibTrans" cxnId="{C6BDC86F-DF94-475C-B632-C29E175530EB}">
      <dgm:prSet/>
      <dgm:spPr/>
      <dgm:t>
        <a:bodyPr/>
        <a:lstStyle/>
        <a:p>
          <a:endParaRPr lang="en-US"/>
        </a:p>
      </dgm:t>
    </dgm:pt>
    <dgm:pt modelId="{33EFA562-2AEF-4153-899A-C3612426744B}">
      <dgm:prSet phldrT="[Text]"/>
      <dgm:spPr/>
      <dgm:t>
        <a:bodyPr/>
        <a:lstStyle/>
        <a:p>
          <a:r>
            <a:rPr lang="en-US" dirty="0"/>
            <a:t>3</a:t>
          </a:r>
        </a:p>
      </dgm:t>
    </dgm:pt>
    <dgm:pt modelId="{08CAB0DF-97FE-4030-83A9-8CAF9024CCBB}" type="parTrans" cxnId="{235E372C-7576-47A3-8CB3-E9943FCD07EA}">
      <dgm:prSet/>
      <dgm:spPr/>
      <dgm:t>
        <a:bodyPr/>
        <a:lstStyle/>
        <a:p>
          <a:endParaRPr lang="en-US"/>
        </a:p>
      </dgm:t>
    </dgm:pt>
    <dgm:pt modelId="{FA2F8E80-D294-4347-B837-FA6C81BFE74D}" type="sibTrans" cxnId="{235E372C-7576-47A3-8CB3-E9943FCD07EA}">
      <dgm:prSet/>
      <dgm:spPr/>
      <dgm:t>
        <a:bodyPr/>
        <a:lstStyle/>
        <a:p>
          <a:endParaRPr lang="en-US"/>
        </a:p>
      </dgm:t>
    </dgm:pt>
    <dgm:pt modelId="{CAB62081-1B34-4562-91DD-4A52915414FD}">
      <dgm:prSet phldrT="[Text]"/>
      <dgm:spPr/>
      <dgm:t>
        <a:bodyPr/>
        <a:lstStyle/>
        <a:p>
          <a:endParaRPr lang="en-US" dirty="0"/>
        </a:p>
      </dgm:t>
    </dgm:pt>
    <dgm:pt modelId="{A1F9CF19-7495-479F-BD63-4DFAC2734F25}" type="parTrans" cxnId="{113D1530-B3A1-4411-BC4B-A99024E2C4B9}">
      <dgm:prSet/>
      <dgm:spPr/>
      <dgm:t>
        <a:bodyPr/>
        <a:lstStyle/>
        <a:p>
          <a:endParaRPr lang="en-US"/>
        </a:p>
      </dgm:t>
    </dgm:pt>
    <dgm:pt modelId="{0D03810F-1C81-4022-B59E-6531050EC884}" type="sibTrans" cxnId="{113D1530-B3A1-4411-BC4B-A99024E2C4B9}">
      <dgm:prSet/>
      <dgm:spPr/>
      <dgm:t>
        <a:bodyPr/>
        <a:lstStyle/>
        <a:p>
          <a:endParaRPr lang="en-US"/>
        </a:p>
      </dgm:t>
    </dgm:pt>
    <dgm:pt modelId="{FE5E95A9-8AA5-4900-BE2F-305C551FEAB7}">
      <dgm:prSet/>
      <dgm:spPr/>
      <dgm:t>
        <a:bodyPr/>
        <a:lstStyle/>
        <a:p>
          <a:r>
            <a:rPr lang="en-US" dirty="0"/>
            <a:t>4</a:t>
          </a:r>
        </a:p>
      </dgm:t>
    </dgm:pt>
    <dgm:pt modelId="{90709779-A7FD-4691-B84D-3CFCFD0E3EFE}" type="parTrans" cxnId="{63CCD0B9-B44D-4E27-8BFE-5135E17CD3A0}">
      <dgm:prSet/>
      <dgm:spPr/>
      <dgm:t>
        <a:bodyPr/>
        <a:lstStyle/>
        <a:p>
          <a:endParaRPr lang="en-US"/>
        </a:p>
      </dgm:t>
    </dgm:pt>
    <dgm:pt modelId="{96D641F4-A0DF-408D-AEDB-30BD29B4CD8C}" type="sibTrans" cxnId="{63CCD0B9-B44D-4E27-8BFE-5135E17CD3A0}">
      <dgm:prSet/>
      <dgm:spPr/>
      <dgm:t>
        <a:bodyPr/>
        <a:lstStyle/>
        <a:p>
          <a:endParaRPr lang="en-US"/>
        </a:p>
      </dgm:t>
    </dgm:pt>
    <dgm:pt modelId="{E12DB67C-28C4-42D5-8093-29E33ED3ECBF}">
      <dgm:prSet/>
      <dgm:spPr/>
      <dgm:t>
        <a:bodyPr/>
        <a:lstStyle/>
        <a:p>
          <a:endParaRPr lang="en-US" dirty="0"/>
        </a:p>
      </dgm:t>
    </dgm:pt>
    <dgm:pt modelId="{D069C90A-253B-44FD-B655-1F23AE84B525}" type="parTrans" cxnId="{BD3D9CDB-7FA8-4940-BAB6-7000FAF3F25C}">
      <dgm:prSet/>
      <dgm:spPr/>
      <dgm:t>
        <a:bodyPr/>
        <a:lstStyle/>
        <a:p>
          <a:endParaRPr lang="en-US"/>
        </a:p>
      </dgm:t>
    </dgm:pt>
    <dgm:pt modelId="{64709499-6CA2-4ADB-8F09-3F279FF6AC92}" type="sibTrans" cxnId="{BD3D9CDB-7FA8-4940-BAB6-7000FAF3F25C}">
      <dgm:prSet/>
      <dgm:spPr/>
      <dgm:t>
        <a:bodyPr/>
        <a:lstStyle/>
        <a:p>
          <a:endParaRPr lang="en-US"/>
        </a:p>
      </dgm:t>
    </dgm:pt>
    <dgm:pt modelId="{16AD33E9-09C1-49A2-A1E4-84DD8180EE4B}" type="pres">
      <dgm:prSet presAssocID="{700617C8-3CBB-40DA-9F48-80C71647B01D}" presName="theList" presStyleCnt="0">
        <dgm:presLayoutVars>
          <dgm:dir/>
          <dgm:animLvl val="lvl"/>
          <dgm:resizeHandles val="exact"/>
        </dgm:presLayoutVars>
      </dgm:prSet>
      <dgm:spPr/>
    </dgm:pt>
    <dgm:pt modelId="{3DD137CE-979B-4CFC-9663-735551AD5D5E}" type="pres">
      <dgm:prSet presAssocID="{1F468B2C-3488-47C3-8735-6BF45AB932B2}" presName="compNode" presStyleCnt="0"/>
      <dgm:spPr/>
    </dgm:pt>
    <dgm:pt modelId="{C96172D4-13BE-48F0-B274-CEC32FEC870B}" type="pres">
      <dgm:prSet presAssocID="{1F468B2C-3488-47C3-8735-6BF45AB932B2}" presName="noGeometry" presStyleCnt="0"/>
      <dgm:spPr/>
    </dgm:pt>
    <dgm:pt modelId="{103951ED-2225-424E-B050-6B7E2AE18B05}" type="pres">
      <dgm:prSet presAssocID="{1F468B2C-3488-47C3-8735-6BF45AB932B2}" presName="childTextVisible" presStyleLbl="bgAccFollowNode1" presStyleIdx="0" presStyleCnt="4" custScaleX="157708" custScaleY="300697" custLinFactNeighborX="-13745" custLinFactNeighborY="0">
        <dgm:presLayoutVars>
          <dgm:bulletEnabled val="1"/>
        </dgm:presLayoutVars>
      </dgm:prSet>
      <dgm:spPr>
        <a:xfrm>
          <a:off x="0" y="150581"/>
          <a:ext cx="2829740" cy="5164071"/>
        </a:xfrm>
        <a:prstGeom prst="rightArrow">
          <a:avLst>
            <a:gd name="adj1" fmla="val 70000"/>
            <a:gd name="adj2" fmla="val 50000"/>
          </a:avLst>
        </a:prstGeom>
      </dgm:spPr>
    </dgm:pt>
    <dgm:pt modelId="{CA66ADD4-B8A6-45A2-9161-BFA2FB72A050}" type="pres">
      <dgm:prSet presAssocID="{1F468B2C-3488-47C3-8735-6BF45AB932B2}" presName="childTextHidden" presStyleLbl="bgAccFollowNode1" presStyleIdx="0" presStyleCnt="4"/>
      <dgm:spPr/>
    </dgm:pt>
    <dgm:pt modelId="{3E41641B-FBE2-405D-BD69-389C2015FD93}" type="pres">
      <dgm:prSet presAssocID="{1F468B2C-3488-47C3-8735-6BF45AB932B2}" presName="parentText" presStyleLbl="node1" presStyleIdx="0" presStyleCnt="4" custScaleX="105515" custScaleY="104702" custLinFactY="-100000" custLinFactNeighborX="26058" custLinFactNeighborY="-113782">
        <dgm:presLayoutVars>
          <dgm:chMax val="1"/>
          <dgm:bulletEnabled val="1"/>
        </dgm:presLayoutVars>
      </dgm:prSet>
      <dgm:spPr/>
    </dgm:pt>
    <dgm:pt modelId="{1FA02D19-2898-4B75-AC8A-A03048F75800}" type="pres">
      <dgm:prSet presAssocID="{1F468B2C-3488-47C3-8735-6BF45AB932B2}" presName="aSpace" presStyleCnt="0"/>
      <dgm:spPr/>
    </dgm:pt>
    <dgm:pt modelId="{59493F4C-183B-42ED-BA89-AC22161DF136}" type="pres">
      <dgm:prSet presAssocID="{EE26E0DB-B61D-4018-9FAC-F1CF28CA04F0}" presName="compNode" presStyleCnt="0"/>
      <dgm:spPr/>
    </dgm:pt>
    <dgm:pt modelId="{16441740-50C2-4FCA-81DF-12ADFE34A581}" type="pres">
      <dgm:prSet presAssocID="{EE26E0DB-B61D-4018-9FAC-F1CF28CA04F0}" presName="noGeometry" presStyleCnt="0"/>
      <dgm:spPr/>
    </dgm:pt>
    <dgm:pt modelId="{9C026128-8D5B-447E-A050-295047276A5B}" type="pres">
      <dgm:prSet presAssocID="{EE26E0DB-B61D-4018-9FAC-F1CF28CA04F0}" presName="childTextVisible" presStyleLbl="bgAccFollowNode1" presStyleIdx="1" presStyleCnt="4" custScaleX="157708" custScaleY="300697" custLinFactNeighborX="3125" custLinFactNeighborY="0">
        <dgm:presLayoutVars>
          <dgm:bulletEnabled val="1"/>
        </dgm:presLayoutVars>
      </dgm:prSet>
      <dgm:spPr/>
    </dgm:pt>
    <dgm:pt modelId="{74DF5A19-23B8-493A-9078-94A6D659E8A4}" type="pres">
      <dgm:prSet presAssocID="{EE26E0DB-B61D-4018-9FAC-F1CF28CA04F0}" presName="childTextHidden" presStyleLbl="bgAccFollowNode1" presStyleIdx="1" presStyleCnt="4"/>
      <dgm:spPr/>
    </dgm:pt>
    <dgm:pt modelId="{FDE73EF0-AC40-4CB9-B7D2-C63B80A3172E}" type="pres">
      <dgm:prSet presAssocID="{EE26E0DB-B61D-4018-9FAC-F1CF28CA04F0}" presName="parentText" presStyleLbl="node1" presStyleIdx="1" presStyleCnt="4" custScaleX="105515" custScaleY="104702" custLinFactY="-100000" custLinFactNeighborX="35164" custLinFactNeighborY="-113782">
        <dgm:presLayoutVars>
          <dgm:chMax val="1"/>
          <dgm:bulletEnabled val="1"/>
        </dgm:presLayoutVars>
      </dgm:prSet>
      <dgm:spPr/>
    </dgm:pt>
    <dgm:pt modelId="{942B1079-22F7-466E-9A03-57EB332E9492}" type="pres">
      <dgm:prSet presAssocID="{EE26E0DB-B61D-4018-9FAC-F1CF28CA04F0}" presName="aSpace" presStyleCnt="0"/>
      <dgm:spPr/>
    </dgm:pt>
    <dgm:pt modelId="{7D894E0E-55B5-4B77-9BBD-8B9787FD4164}" type="pres">
      <dgm:prSet presAssocID="{33EFA562-2AEF-4153-899A-C3612426744B}" presName="compNode" presStyleCnt="0"/>
      <dgm:spPr/>
    </dgm:pt>
    <dgm:pt modelId="{6B1E8494-1D60-4549-893F-ABA4F2F34037}" type="pres">
      <dgm:prSet presAssocID="{33EFA562-2AEF-4153-899A-C3612426744B}" presName="noGeometry" presStyleCnt="0"/>
      <dgm:spPr/>
    </dgm:pt>
    <dgm:pt modelId="{A964F2A0-CAE0-4539-A20F-5944B805B662}" type="pres">
      <dgm:prSet presAssocID="{33EFA562-2AEF-4153-899A-C3612426744B}" presName="childTextVisible" presStyleLbl="bgAccFollowNode1" presStyleIdx="2" presStyleCnt="4" custScaleX="157708" custScaleY="300697" custLinFactNeighborX="-724" custLinFactNeighborY="0">
        <dgm:presLayoutVars>
          <dgm:bulletEnabled val="1"/>
        </dgm:presLayoutVars>
      </dgm:prSet>
      <dgm:spPr/>
    </dgm:pt>
    <dgm:pt modelId="{77569726-7ABA-4F69-9802-253B94E1B191}" type="pres">
      <dgm:prSet presAssocID="{33EFA562-2AEF-4153-899A-C3612426744B}" presName="childTextHidden" presStyleLbl="bgAccFollowNode1" presStyleIdx="2" presStyleCnt="4"/>
      <dgm:spPr/>
    </dgm:pt>
    <dgm:pt modelId="{07DC48D0-A5FB-4D3B-BB6B-0B4A111A5457}" type="pres">
      <dgm:prSet presAssocID="{33EFA562-2AEF-4153-899A-C3612426744B}" presName="parentText" presStyleLbl="node1" presStyleIdx="2" presStyleCnt="4" custScaleX="105515" custScaleY="104702" custLinFactY="-100000" custLinFactNeighborX="28298" custLinFactNeighborY="-114088">
        <dgm:presLayoutVars>
          <dgm:chMax val="1"/>
          <dgm:bulletEnabled val="1"/>
        </dgm:presLayoutVars>
      </dgm:prSet>
      <dgm:spPr/>
    </dgm:pt>
    <dgm:pt modelId="{C66C5F76-B662-453D-A012-2D15092CFC5C}" type="pres">
      <dgm:prSet presAssocID="{33EFA562-2AEF-4153-899A-C3612426744B}" presName="aSpace" presStyleCnt="0"/>
      <dgm:spPr/>
    </dgm:pt>
    <dgm:pt modelId="{577457C3-8DC7-4A0D-BA85-BDBD83834EF9}" type="pres">
      <dgm:prSet presAssocID="{FE5E95A9-8AA5-4900-BE2F-305C551FEAB7}" presName="compNode" presStyleCnt="0"/>
      <dgm:spPr/>
    </dgm:pt>
    <dgm:pt modelId="{8ED1329F-56F2-4E2B-8DDE-605E4F3BED8E}" type="pres">
      <dgm:prSet presAssocID="{FE5E95A9-8AA5-4900-BE2F-305C551FEAB7}" presName="noGeometry" presStyleCnt="0"/>
      <dgm:spPr/>
    </dgm:pt>
    <dgm:pt modelId="{B046984F-E892-4DB3-A7FF-C4B7BFC96520}" type="pres">
      <dgm:prSet presAssocID="{FE5E95A9-8AA5-4900-BE2F-305C551FEAB7}" presName="childTextVisible" presStyleLbl="bgAccFollowNode1" presStyleIdx="3" presStyleCnt="4" custScaleX="157708" custScaleY="300697" custLinFactNeighborX="24736" custLinFactNeighborY="0">
        <dgm:presLayoutVars>
          <dgm:bulletEnabled val="1"/>
        </dgm:presLayoutVars>
      </dgm:prSet>
      <dgm:spPr/>
    </dgm:pt>
    <dgm:pt modelId="{FAA0944B-4C31-45B4-8F21-C4B2ABEDBCA8}" type="pres">
      <dgm:prSet presAssocID="{FE5E95A9-8AA5-4900-BE2F-305C551FEAB7}" presName="childTextHidden" presStyleLbl="bgAccFollowNode1" presStyleIdx="3" presStyleCnt="4"/>
      <dgm:spPr/>
    </dgm:pt>
    <dgm:pt modelId="{A026235E-F648-42BB-8DE2-C9EC64C34CA4}" type="pres">
      <dgm:prSet presAssocID="{FE5E95A9-8AA5-4900-BE2F-305C551FEAB7}" presName="parentText" presStyleLbl="node1" presStyleIdx="3" presStyleCnt="4" custScaleX="105515" custScaleY="104702" custLinFactY="-100000" custLinFactNeighborX="25006" custLinFactNeighborY="-114088">
        <dgm:presLayoutVars>
          <dgm:chMax val="1"/>
          <dgm:bulletEnabled val="1"/>
        </dgm:presLayoutVars>
      </dgm:prSet>
      <dgm:spPr/>
    </dgm:pt>
  </dgm:ptLst>
  <dgm:cxnLst>
    <dgm:cxn modelId="{834CC419-93DE-403C-BE5E-9C2A2EE53A31}" type="presOf" srcId="{700617C8-3CBB-40DA-9F48-80C71647B01D}" destId="{16AD33E9-09C1-49A2-A1E4-84DD8180EE4B}" srcOrd="0" destOrd="0" presId="urn:microsoft.com/office/officeart/2005/8/layout/hProcess6"/>
    <dgm:cxn modelId="{235E372C-7576-47A3-8CB3-E9943FCD07EA}" srcId="{700617C8-3CBB-40DA-9F48-80C71647B01D}" destId="{33EFA562-2AEF-4153-899A-C3612426744B}" srcOrd="2" destOrd="0" parTransId="{08CAB0DF-97FE-4030-83A9-8CAF9024CCBB}" sibTransId="{FA2F8E80-D294-4347-B837-FA6C81BFE74D}"/>
    <dgm:cxn modelId="{19A1F62F-05EF-408C-BADF-F718D044CED5}" type="presOf" srcId="{AE2B0553-9AC0-4D31-BD2E-C3A31DA8F208}" destId="{CA66ADD4-B8A6-45A2-9161-BFA2FB72A050}" srcOrd="1" destOrd="0" presId="urn:microsoft.com/office/officeart/2005/8/layout/hProcess6"/>
    <dgm:cxn modelId="{113D1530-B3A1-4411-BC4B-A99024E2C4B9}" srcId="{33EFA562-2AEF-4153-899A-C3612426744B}" destId="{CAB62081-1B34-4562-91DD-4A52915414FD}" srcOrd="0" destOrd="0" parTransId="{A1F9CF19-7495-479F-BD63-4DFAC2734F25}" sibTransId="{0D03810F-1C81-4022-B59E-6531050EC884}"/>
    <dgm:cxn modelId="{BFC47D5E-6007-4D19-8623-839C0CAD4F66}" type="presOf" srcId="{CAB62081-1B34-4562-91DD-4A52915414FD}" destId="{A964F2A0-CAE0-4539-A20F-5944B805B662}" srcOrd="0" destOrd="0" presId="urn:microsoft.com/office/officeart/2005/8/layout/hProcess6"/>
    <dgm:cxn modelId="{EBF6D262-AA4F-428A-AB8B-4DF61DDEFC44}" type="presOf" srcId="{1F468B2C-3488-47C3-8735-6BF45AB932B2}" destId="{3E41641B-FBE2-405D-BD69-389C2015FD93}" srcOrd="0" destOrd="0" presId="urn:microsoft.com/office/officeart/2005/8/layout/hProcess6"/>
    <dgm:cxn modelId="{1CA12B48-765F-4A2A-A5D6-414BEE70ADEA}" type="presOf" srcId="{683351D2-C6C2-4E01-BC4E-8A863ACF0934}" destId="{74DF5A19-23B8-493A-9078-94A6D659E8A4}" srcOrd="1" destOrd="0" presId="urn:microsoft.com/office/officeart/2005/8/layout/hProcess6"/>
    <dgm:cxn modelId="{A3541A6E-4C48-414F-837D-8A60144DD2DC}" type="presOf" srcId="{CAB62081-1B34-4562-91DD-4A52915414FD}" destId="{77569726-7ABA-4F69-9802-253B94E1B191}" srcOrd="1" destOrd="0" presId="urn:microsoft.com/office/officeart/2005/8/layout/hProcess6"/>
    <dgm:cxn modelId="{C6BDC86F-DF94-475C-B632-C29E175530EB}" srcId="{EE26E0DB-B61D-4018-9FAC-F1CF28CA04F0}" destId="{683351D2-C6C2-4E01-BC4E-8A863ACF0934}" srcOrd="0" destOrd="0" parTransId="{7B263612-DFF9-45B4-A319-8B33F23D49F3}" sibTransId="{A3C946A0-86DB-49EC-8F64-F64B266995EF}"/>
    <dgm:cxn modelId="{F8636874-6ED0-4F5C-BEF8-AA9E4C92F649}" type="presOf" srcId="{33EFA562-2AEF-4153-899A-C3612426744B}" destId="{07DC48D0-A5FB-4D3B-BB6B-0B4A111A5457}" srcOrd="0" destOrd="0" presId="urn:microsoft.com/office/officeart/2005/8/layout/hProcess6"/>
    <dgm:cxn modelId="{1E2F0157-7F27-4415-9BA7-F0B48514CBED}" type="presOf" srcId="{AE2B0553-9AC0-4D31-BD2E-C3A31DA8F208}" destId="{103951ED-2225-424E-B050-6B7E2AE18B05}" srcOrd="0" destOrd="0" presId="urn:microsoft.com/office/officeart/2005/8/layout/hProcess6"/>
    <dgm:cxn modelId="{AE367458-85D4-4158-984F-988BD544B703}" type="presOf" srcId="{E12DB67C-28C4-42D5-8093-29E33ED3ECBF}" destId="{B046984F-E892-4DB3-A7FF-C4B7BFC96520}" srcOrd="0" destOrd="0" presId="urn:microsoft.com/office/officeart/2005/8/layout/hProcess6"/>
    <dgm:cxn modelId="{2D709F7B-ADB3-494B-81A5-AF64B3DE68F3}" srcId="{700617C8-3CBB-40DA-9F48-80C71647B01D}" destId="{EE26E0DB-B61D-4018-9FAC-F1CF28CA04F0}" srcOrd="1" destOrd="0" parTransId="{11300F85-03E9-4AB9-BE85-92D4839344DA}" sibTransId="{662C779C-3806-4BAE-8AAD-1942A599EBE0}"/>
    <dgm:cxn modelId="{58C3267C-A1BB-476C-B47B-6884CB6CBF87}" srcId="{700617C8-3CBB-40DA-9F48-80C71647B01D}" destId="{1F468B2C-3488-47C3-8735-6BF45AB932B2}" srcOrd="0" destOrd="0" parTransId="{37B9DBAA-3441-4FAE-8C52-CD06A67EA8AE}" sibTransId="{D092D4DA-FDBA-4A82-906F-AB9977693E59}"/>
    <dgm:cxn modelId="{3762B07E-D967-47F0-96CB-2A2C5B0794CC}" type="presOf" srcId="{FE5E95A9-8AA5-4900-BE2F-305C551FEAB7}" destId="{A026235E-F648-42BB-8DE2-C9EC64C34CA4}" srcOrd="0" destOrd="0" presId="urn:microsoft.com/office/officeart/2005/8/layout/hProcess6"/>
    <dgm:cxn modelId="{45837D9E-DB2F-40DD-9603-6E1CCE97BC28}" srcId="{1F468B2C-3488-47C3-8735-6BF45AB932B2}" destId="{AE2B0553-9AC0-4D31-BD2E-C3A31DA8F208}" srcOrd="0" destOrd="0" parTransId="{81D247C3-91FB-42CA-BFC6-2D745E16BD76}" sibTransId="{082ACF24-3DFD-4BCA-8EDE-767750452366}"/>
    <dgm:cxn modelId="{55ACF8B6-4F8A-4E76-A1E8-702BCCCF02B2}" type="presOf" srcId="{E12DB67C-28C4-42D5-8093-29E33ED3ECBF}" destId="{FAA0944B-4C31-45B4-8F21-C4B2ABEDBCA8}" srcOrd="1" destOrd="0" presId="urn:microsoft.com/office/officeart/2005/8/layout/hProcess6"/>
    <dgm:cxn modelId="{63CCD0B9-B44D-4E27-8BFE-5135E17CD3A0}" srcId="{700617C8-3CBB-40DA-9F48-80C71647B01D}" destId="{FE5E95A9-8AA5-4900-BE2F-305C551FEAB7}" srcOrd="3" destOrd="0" parTransId="{90709779-A7FD-4691-B84D-3CFCFD0E3EFE}" sibTransId="{96D641F4-A0DF-408D-AEDB-30BD29B4CD8C}"/>
    <dgm:cxn modelId="{6E60A9D2-EFA3-4C05-A92E-7BB5C31D425D}" type="presOf" srcId="{683351D2-C6C2-4E01-BC4E-8A863ACF0934}" destId="{9C026128-8D5B-447E-A050-295047276A5B}" srcOrd="0" destOrd="0" presId="urn:microsoft.com/office/officeart/2005/8/layout/hProcess6"/>
    <dgm:cxn modelId="{BD3D9CDB-7FA8-4940-BAB6-7000FAF3F25C}" srcId="{FE5E95A9-8AA5-4900-BE2F-305C551FEAB7}" destId="{E12DB67C-28C4-42D5-8093-29E33ED3ECBF}" srcOrd="0" destOrd="0" parTransId="{D069C90A-253B-44FD-B655-1F23AE84B525}" sibTransId="{64709499-6CA2-4ADB-8F09-3F279FF6AC92}"/>
    <dgm:cxn modelId="{A92581DE-63D2-4F20-8467-8285A6B24CFD}" type="presOf" srcId="{EE26E0DB-B61D-4018-9FAC-F1CF28CA04F0}" destId="{FDE73EF0-AC40-4CB9-B7D2-C63B80A3172E}" srcOrd="0" destOrd="0" presId="urn:microsoft.com/office/officeart/2005/8/layout/hProcess6"/>
    <dgm:cxn modelId="{45FBE0B5-98AF-4E1C-BB97-C1377439F982}" type="presParOf" srcId="{16AD33E9-09C1-49A2-A1E4-84DD8180EE4B}" destId="{3DD137CE-979B-4CFC-9663-735551AD5D5E}" srcOrd="0" destOrd="0" presId="urn:microsoft.com/office/officeart/2005/8/layout/hProcess6"/>
    <dgm:cxn modelId="{FE57EEDB-13CC-4C4C-9D49-CB7275D04BCA}" type="presParOf" srcId="{3DD137CE-979B-4CFC-9663-735551AD5D5E}" destId="{C96172D4-13BE-48F0-B274-CEC32FEC870B}" srcOrd="0" destOrd="0" presId="urn:microsoft.com/office/officeart/2005/8/layout/hProcess6"/>
    <dgm:cxn modelId="{E2A2B376-81D1-46AC-B9E0-715043CA873C}" type="presParOf" srcId="{3DD137CE-979B-4CFC-9663-735551AD5D5E}" destId="{103951ED-2225-424E-B050-6B7E2AE18B05}" srcOrd="1" destOrd="0" presId="urn:microsoft.com/office/officeart/2005/8/layout/hProcess6"/>
    <dgm:cxn modelId="{33A61355-D4E7-4360-B51B-64DEB198D317}" type="presParOf" srcId="{3DD137CE-979B-4CFC-9663-735551AD5D5E}" destId="{CA66ADD4-B8A6-45A2-9161-BFA2FB72A050}" srcOrd="2" destOrd="0" presId="urn:microsoft.com/office/officeart/2005/8/layout/hProcess6"/>
    <dgm:cxn modelId="{1B73E52E-C8E1-451A-AB99-64557BB02E32}" type="presParOf" srcId="{3DD137CE-979B-4CFC-9663-735551AD5D5E}" destId="{3E41641B-FBE2-405D-BD69-389C2015FD93}" srcOrd="3" destOrd="0" presId="urn:microsoft.com/office/officeart/2005/8/layout/hProcess6"/>
    <dgm:cxn modelId="{42E2C752-4D7A-4344-8AFD-52BFE1E90A07}" type="presParOf" srcId="{16AD33E9-09C1-49A2-A1E4-84DD8180EE4B}" destId="{1FA02D19-2898-4B75-AC8A-A03048F75800}" srcOrd="1" destOrd="0" presId="urn:microsoft.com/office/officeart/2005/8/layout/hProcess6"/>
    <dgm:cxn modelId="{9DB4D497-BF4E-4166-8722-BE57BDCEEF7C}" type="presParOf" srcId="{16AD33E9-09C1-49A2-A1E4-84DD8180EE4B}" destId="{59493F4C-183B-42ED-BA89-AC22161DF136}" srcOrd="2" destOrd="0" presId="urn:microsoft.com/office/officeart/2005/8/layout/hProcess6"/>
    <dgm:cxn modelId="{CDCB7780-437B-4D6C-B8E3-7963F7DFB32A}" type="presParOf" srcId="{59493F4C-183B-42ED-BA89-AC22161DF136}" destId="{16441740-50C2-4FCA-81DF-12ADFE34A581}" srcOrd="0" destOrd="0" presId="urn:microsoft.com/office/officeart/2005/8/layout/hProcess6"/>
    <dgm:cxn modelId="{76A256C0-F687-47F1-AE01-6A831568E632}" type="presParOf" srcId="{59493F4C-183B-42ED-BA89-AC22161DF136}" destId="{9C026128-8D5B-447E-A050-295047276A5B}" srcOrd="1" destOrd="0" presId="urn:microsoft.com/office/officeart/2005/8/layout/hProcess6"/>
    <dgm:cxn modelId="{6677233B-9B90-4BD6-9631-BA787E9886A2}" type="presParOf" srcId="{59493F4C-183B-42ED-BA89-AC22161DF136}" destId="{74DF5A19-23B8-493A-9078-94A6D659E8A4}" srcOrd="2" destOrd="0" presId="urn:microsoft.com/office/officeart/2005/8/layout/hProcess6"/>
    <dgm:cxn modelId="{36DF3210-EDDA-4CCF-ADCC-94C6C9244BF9}" type="presParOf" srcId="{59493F4C-183B-42ED-BA89-AC22161DF136}" destId="{FDE73EF0-AC40-4CB9-B7D2-C63B80A3172E}" srcOrd="3" destOrd="0" presId="urn:microsoft.com/office/officeart/2005/8/layout/hProcess6"/>
    <dgm:cxn modelId="{50B1FC86-31DA-4A13-943F-411814706997}" type="presParOf" srcId="{16AD33E9-09C1-49A2-A1E4-84DD8180EE4B}" destId="{942B1079-22F7-466E-9A03-57EB332E9492}" srcOrd="3" destOrd="0" presId="urn:microsoft.com/office/officeart/2005/8/layout/hProcess6"/>
    <dgm:cxn modelId="{AAEB56FE-B4D2-4CDB-91AB-A694ECC7E14A}" type="presParOf" srcId="{16AD33E9-09C1-49A2-A1E4-84DD8180EE4B}" destId="{7D894E0E-55B5-4B77-9BBD-8B9787FD4164}" srcOrd="4" destOrd="0" presId="urn:microsoft.com/office/officeart/2005/8/layout/hProcess6"/>
    <dgm:cxn modelId="{AFB45099-78F2-4E78-9121-B51F6C8E5169}" type="presParOf" srcId="{7D894E0E-55B5-4B77-9BBD-8B9787FD4164}" destId="{6B1E8494-1D60-4549-893F-ABA4F2F34037}" srcOrd="0" destOrd="0" presId="urn:microsoft.com/office/officeart/2005/8/layout/hProcess6"/>
    <dgm:cxn modelId="{0A647667-66A9-4EC1-B318-57255D74A583}" type="presParOf" srcId="{7D894E0E-55B5-4B77-9BBD-8B9787FD4164}" destId="{A964F2A0-CAE0-4539-A20F-5944B805B662}" srcOrd="1" destOrd="0" presId="urn:microsoft.com/office/officeart/2005/8/layout/hProcess6"/>
    <dgm:cxn modelId="{7D8F0875-0FC6-4B7A-97DE-B34C90F60337}" type="presParOf" srcId="{7D894E0E-55B5-4B77-9BBD-8B9787FD4164}" destId="{77569726-7ABA-4F69-9802-253B94E1B191}" srcOrd="2" destOrd="0" presId="urn:microsoft.com/office/officeart/2005/8/layout/hProcess6"/>
    <dgm:cxn modelId="{9592A61F-3341-4B4C-9AE2-1C5743042CED}" type="presParOf" srcId="{7D894E0E-55B5-4B77-9BBD-8B9787FD4164}" destId="{07DC48D0-A5FB-4D3B-BB6B-0B4A111A5457}" srcOrd="3" destOrd="0" presId="urn:microsoft.com/office/officeart/2005/8/layout/hProcess6"/>
    <dgm:cxn modelId="{1D221405-99AB-4E0A-9BEF-B77E6857BED8}" type="presParOf" srcId="{16AD33E9-09C1-49A2-A1E4-84DD8180EE4B}" destId="{C66C5F76-B662-453D-A012-2D15092CFC5C}" srcOrd="5" destOrd="0" presId="urn:microsoft.com/office/officeart/2005/8/layout/hProcess6"/>
    <dgm:cxn modelId="{10F5A329-593C-482A-915D-24E0289EF9AE}" type="presParOf" srcId="{16AD33E9-09C1-49A2-A1E4-84DD8180EE4B}" destId="{577457C3-8DC7-4A0D-BA85-BDBD83834EF9}" srcOrd="6" destOrd="0" presId="urn:microsoft.com/office/officeart/2005/8/layout/hProcess6"/>
    <dgm:cxn modelId="{2BE6F777-16A6-493D-BE5B-0E777944F10F}" type="presParOf" srcId="{577457C3-8DC7-4A0D-BA85-BDBD83834EF9}" destId="{8ED1329F-56F2-4E2B-8DDE-605E4F3BED8E}" srcOrd="0" destOrd="0" presId="urn:microsoft.com/office/officeart/2005/8/layout/hProcess6"/>
    <dgm:cxn modelId="{07F80FBD-A28F-49C5-9B2E-64B45A71CB67}" type="presParOf" srcId="{577457C3-8DC7-4A0D-BA85-BDBD83834EF9}" destId="{B046984F-E892-4DB3-A7FF-C4B7BFC96520}" srcOrd="1" destOrd="0" presId="urn:microsoft.com/office/officeart/2005/8/layout/hProcess6"/>
    <dgm:cxn modelId="{254F7B8F-C904-4591-BFA8-99FFDD6D7D28}" type="presParOf" srcId="{577457C3-8DC7-4A0D-BA85-BDBD83834EF9}" destId="{FAA0944B-4C31-45B4-8F21-C4B2ABEDBCA8}" srcOrd="2" destOrd="0" presId="urn:microsoft.com/office/officeart/2005/8/layout/hProcess6"/>
    <dgm:cxn modelId="{F647B7BD-AA9E-4C76-BBA3-521AD681D663}" type="presParOf" srcId="{577457C3-8DC7-4A0D-BA85-BDBD83834EF9}" destId="{A026235E-F648-42BB-8DE2-C9EC64C34CA4}"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28EF850-4853-4A74-8548-126925158B2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8BCE0B9-64C3-4FC8-8E07-0A19A799D21E}">
      <dgm:prSet/>
      <dgm:spPr/>
      <dgm:t>
        <a:bodyPr/>
        <a:lstStyle/>
        <a:p>
          <a:pPr algn="ctr"/>
          <a:r>
            <a:rPr lang="en-US" dirty="0"/>
            <a:t>All DFDs and Regions must submit BR1 and make the necessary changes to properly reflect your 2024–25 services/activities. </a:t>
          </a:r>
        </a:p>
      </dgm:t>
    </dgm:pt>
    <dgm:pt modelId="{44B6F83E-6E7B-42D1-B0C3-3EE8DED379F5}" type="parTrans" cxnId="{DFB9CB7B-9524-44AB-A2AE-99AB1D4DC51A}">
      <dgm:prSet/>
      <dgm:spPr/>
      <dgm:t>
        <a:bodyPr/>
        <a:lstStyle/>
        <a:p>
          <a:endParaRPr lang="en-US"/>
        </a:p>
      </dgm:t>
    </dgm:pt>
    <dgm:pt modelId="{DD1BE60A-109D-42C6-8668-4072B146CC27}" type="sibTrans" cxnId="{DFB9CB7B-9524-44AB-A2AE-99AB1D4DC51A}">
      <dgm:prSet/>
      <dgm:spPr/>
      <dgm:t>
        <a:bodyPr/>
        <a:lstStyle/>
        <a:p>
          <a:endParaRPr lang="en-US"/>
        </a:p>
      </dgm:t>
    </dgm:pt>
    <dgm:pt modelId="{4E0267D7-2431-40BA-9AC6-B0AA2B3F5F1C}">
      <dgm:prSet/>
      <dgm:spPr/>
      <dgm:t>
        <a:bodyPr/>
        <a:lstStyle/>
        <a:p>
          <a:pPr algn="ctr"/>
          <a:r>
            <a:rPr lang="en-US" dirty="0"/>
            <a:t>Account for your entire 2024–25 grant allocation. </a:t>
          </a:r>
        </a:p>
      </dgm:t>
    </dgm:pt>
    <dgm:pt modelId="{30A5F5AA-FCA1-40F5-BF28-BBAB181B8754}" type="parTrans" cxnId="{A8744AEC-3D56-42EF-9B39-0410B37352E9}">
      <dgm:prSet/>
      <dgm:spPr/>
      <dgm:t>
        <a:bodyPr/>
        <a:lstStyle/>
        <a:p>
          <a:endParaRPr lang="en-US"/>
        </a:p>
      </dgm:t>
    </dgm:pt>
    <dgm:pt modelId="{8ACCE114-8B3A-4A7D-8683-AD62603ED5FC}" type="sibTrans" cxnId="{A8744AEC-3D56-42EF-9B39-0410B37352E9}">
      <dgm:prSet/>
      <dgm:spPr/>
      <dgm:t>
        <a:bodyPr/>
        <a:lstStyle/>
        <a:p>
          <a:endParaRPr lang="en-US"/>
        </a:p>
      </dgm:t>
    </dgm:pt>
    <dgm:pt modelId="{A14D1B71-38AA-4BA1-AE95-FBC94A96802D}">
      <dgm:prSet/>
      <dgm:spPr/>
      <dgm:t>
        <a:bodyPr/>
        <a:lstStyle/>
        <a:p>
          <a:pPr algn="ctr"/>
          <a:r>
            <a:rPr lang="en-US" dirty="0"/>
            <a:t>Submit your BR to the CDE by </a:t>
          </a:r>
          <a:r>
            <a:rPr lang="en-US" b="1" dirty="0"/>
            <a:t>September 15, 2024. </a:t>
          </a:r>
        </a:p>
      </dgm:t>
    </dgm:pt>
    <dgm:pt modelId="{791F196C-E984-4476-A422-16579A4FBBA5}" type="parTrans" cxnId="{A70C66FE-476F-4FAB-9A9C-736E58AEDA32}">
      <dgm:prSet/>
      <dgm:spPr/>
      <dgm:t>
        <a:bodyPr/>
        <a:lstStyle/>
        <a:p>
          <a:endParaRPr lang="en-US"/>
        </a:p>
      </dgm:t>
    </dgm:pt>
    <dgm:pt modelId="{2CD94FA9-F095-4F81-A7E3-27D2C008F931}" type="sibTrans" cxnId="{A70C66FE-476F-4FAB-9A9C-736E58AEDA32}">
      <dgm:prSet/>
      <dgm:spPr/>
      <dgm:t>
        <a:bodyPr/>
        <a:lstStyle/>
        <a:p>
          <a:endParaRPr lang="en-US"/>
        </a:p>
      </dgm:t>
    </dgm:pt>
    <dgm:pt modelId="{E17659E9-41EC-42D4-A85A-98AE723392B5}" type="pres">
      <dgm:prSet presAssocID="{528EF850-4853-4A74-8548-126925158B2F}" presName="linear" presStyleCnt="0">
        <dgm:presLayoutVars>
          <dgm:animLvl val="lvl"/>
          <dgm:resizeHandles val="exact"/>
        </dgm:presLayoutVars>
      </dgm:prSet>
      <dgm:spPr/>
    </dgm:pt>
    <dgm:pt modelId="{712B3F70-51D0-4964-87E9-C1D165E9351B}" type="pres">
      <dgm:prSet presAssocID="{38BCE0B9-64C3-4FC8-8E07-0A19A799D21E}" presName="parentText" presStyleLbl="node1" presStyleIdx="0" presStyleCnt="3">
        <dgm:presLayoutVars>
          <dgm:chMax val="0"/>
          <dgm:bulletEnabled val="1"/>
        </dgm:presLayoutVars>
      </dgm:prSet>
      <dgm:spPr/>
    </dgm:pt>
    <dgm:pt modelId="{FBC48C32-89D3-43A2-9CE8-3B3EAD285807}" type="pres">
      <dgm:prSet presAssocID="{DD1BE60A-109D-42C6-8668-4072B146CC27}" presName="spacer" presStyleCnt="0"/>
      <dgm:spPr/>
    </dgm:pt>
    <dgm:pt modelId="{F3614801-C27E-4802-B8D0-2F497938FDD2}" type="pres">
      <dgm:prSet presAssocID="{4E0267D7-2431-40BA-9AC6-B0AA2B3F5F1C}" presName="parentText" presStyleLbl="node1" presStyleIdx="1" presStyleCnt="3">
        <dgm:presLayoutVars>
          <dgm:chMax val="0"/>
          <dgm:bulletEnabled val="1"/>
        </dgm:presLayoutVars>
      </dgm:prSet>
      <dgm:spPr/>
    </dgm:pt>
    <dgm:pt modelId="{436142F6-CEE3-4BAD-A3DE-221441A7F231}" type="pres">
      <dgm:prSet presAssocID="{8ACCE114-8B3A-4A7D-8683-AD62603ED5FC}" presName="spacer" presStyleCnt="0"/>
      <dgm:spPr/>
    </dgm:pt>
    <dgm:pt modelId="{EE7DBD62-12A5-4A10-B721-E87B3F13794F}" type="pres">
      <dgm:prSet presAssocID="{A14D1B71-38AA-4BA1-AE95-FBC94A96802D}" presName="parentText" presStyleLbl="node1" presStyleIdx="2" presStyleCnt="3">
        <dgm:presLayoutVars>
          <dgm:chMax val="0"/>
          <dgm:bulletEnabled val="1"/>
        </dgm:presLayoutVars>
      </dgm:prSet>
      <dgm:spPr/>
    </dgm:pt>
  </dgm:ptLst>
  <dgm:cxnLst>
    <dgm:cxn modelId="{1F105E21-3E1D-4DD8-92E1-E5A4707BAA13}" type="presOf" srcId="{528EF850-4853-4A74-8548-126925158B2F}" destId="{E17659E9-41EC-42D4-A85A-98AE723392B5}" srcOrd="0" destOrd="0" presId="urn:microsoft.com/office/officeart/2005/8/layout/vList2"/>
    <dgm:cxn modelId="{7295F064-784D-44EA-9CC1-C5FAEB195E13}" type="presOf" srcId="{4E0267D7-2431-40BA-9AC6-B0AA2B3F5F1C}" destId="{F3614801-C27E-4802-B8D0-2F497938FDD2}" srcOrd="0" destOrd="0" presId="urn:microsoft.com/office/officeart/2005/8/layout/vList2"/>
    <dgm:cxn modelId="{9F42DC6C-8859-4A11-A79B-711DAA6F7831}" type="presOf" srcId="{38BCE0B9-64C3-4FC8-8E07-0A19A799D21E}" destId="{712B3F70-51D0-4964-87E9-C1D165E9351B}" srcOrd="0" destOrd="0" presId="urn:microsoft.com/office/officeart/2005/8/layout/vList2"/>
    <dgm:cxn modelId="{DFB9CB7B-9524-44AB-A2AE-99AB1D4DC51A}" srcId="{528EF850-4853-4A74-8548-126925158B2F}" destId="{38BCE0B9-64C3-4FC8-8E07-0A19A799D21E}" srcOrd="0" destOrd="0" parTransId="{44B6F83E-6E7B-42D1-B0C3-3EE8DED379F5}" sibTransId="{DD1BE60A-109D-42C6-8668-4072B146CC27}"/>
    <dgm:cxn modelId="{133984CC-EAC0-461B-83A9-6BF033F3CF27}" type="presOf" srcId="{A14D1B71-38AA-4BA1-AE95-FBC94A96802D}" destId="{EE7DBD62-12A5-4A10-B721-E87B3F13794F}" srcOrd="0" destOrd="0" presId="urn:microsoft.com/office/officeart/2005/8/layout/vList2"/>
    <dgm:cxn modelId="{A8744AEC-3D56-42EF-9B39-0410B37352E9}" srcId="{528EF850-4853-4A74-8548-126925158B2F}" destId="{4E0267D7-2431-40BA-9AC6-B0AA2B3F5F1C}" srcOrd="1" destOrd="0" parTransId="{30A5F5AA-FCA1-40F5-BF28-BBAB181B8754}" sibTransId="{8ACCE114-8B3A-4A7D-8683-AD62603ED5FC}"/>
    <dgm:cxn modelId="{A70C66FE-476F-4FAB-9A9C-736E58AEDA32}" srcId="{528EF850-4853-4A74-8548-126925158B2F}" destId="{A14D1B71-38AA-4BA1-AE95-FBC94A96802D}" srcOrd="2" destOrd="0" parTransId="{791F196C-E984-4476-A422-16579A4FBBA5}" sibTransId="{2CD94FA9-F095-4F81-A7E3-27D2C008F931}"/>
    <dgm:cxn modelId="{4D171BC8-5172-404C-9095-7C3973AA191E}" type="presParOf" srcId="{E17659E9-41EC-42D4-A85A-98AE723392B5}" destId="{712B3F70-51D0-4964-87E9-C1D165E9351B}" srcOrd="0" destOrd="0" presId="urn:microsoft.com/office/officeart/2005/8/layout/vList2"/>
    <dgm:cxn modelId="{D9E0F334-9CAF-481D-8ED3-C18EC7DAC5D8}" type="presParOf" srcId="{E17659E9-41EC-42D4-A85A-98AE723392B5}" destId="{FBC48C32-89D3-43A2-9CE8-3B3EAD285807}" srcOrd="1" destOrd="0" presId="urn:microsoft.com/office/officeart/2005/8/layout/vList2"/>
    <dgm:cxn modelId="{2474607C-F544-49B4-90EF-57DFC16F2D41}" type="presParOf" srcId="{E17659E9-41EC-42D4-A85A-98AE723392B5}" destId="{F3614801-C27E-4802-B8D0-2F497938FDD2}" srcOrd="2" destOrd="0" presId="urn:microsoft.com/office/officeart/2005/8/layout/vList2"/>
    <dgm:cxn modelId="{FEA8E351-7CE1-4863-958A-91D279CD8A41}" type="presParOf" srcId="{E17659E9-41EC-42D4-A85A-98AE723392B5}" destId="{436142F6-CEE3-4BAD-A3DE-221441A7F231}" srcOrd="3" destOrd="0" presId="urn:microsoft.com/office/officeart/2005/8/layout/vList2"/>
    <dgm:cxn modelId="{A44B55B2-FB7E-4358-A2B8-5C41A1B7E35F}" type="presParOf" srcId="{E17659E9-41EC-42D4-A85A-98AE723392B5}" destId="{EE7DBD62-12A5-4A10-B721-E87B3F13794F}"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6FCC9E-46D2-4154-AB92-73B6CAF377FA}">
      <dsp:nvSpPr>
        <dsp:cNvPr id="0" name=""/>
        <dsp:cNvSpPr/>
      </dsp:nvSpPr>
      <dsp:spPr>
        <a:xfrm rot="16200000">
          <a:off x="-1126305" y="1127343"/>
          <a:ext cx="4955679" cy="2700992"/>
        </a:xfrm>
        <a:prstGeom prst="flowChartManualOperation">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0" tIns="0" rIns="152400" bIns="0" numCol="1" spcCol="1270" anchor="ctr" anchorCtr="0">
          <a:noAutofit/>
        </a:bodyPr>
        <a:lstStyle/>
        <a:p>
          <a:pPr marL="0" lvl="0" indent="0" algn="l" defTabSz="1066800">
            <a:lnSpc>
              <a:spcPct val="90000"/>
            </a:lnSpc>
            <a:spcBef>
              <a:spcPct val="0"/>
            </a:spcBef>
            <a:spcAft>
              <a:spcPct val="35000"/>
            </a:spcAft>
            <a:buNone/>
          </a:pPr>
          <a:r>
            <a:rPr lang="en-US" sz="2400" kern="1200" dirty="0">
              <a:solidFill>
                <a:srgbClr val="0C4A6D"/>
              </a:solidFill>
            </a:rPr>
            <a:t>The eMEP system is comprised of the Grant Applications and Budget Revisions (BR). </a:t>
          </a:r>
        </a:p>
      </dsp:txBody>
      <dsp:txXfrm rot="5400000">
        <a:off x="1038" y="991136"/>
        <a:ext cx="2700992" cy="2973407"/>
      </dsp:txXfrm>
    </dsp:sp>
    <dsp:sp modelId="{5FC10BC6-1816-4CAC-978B-9954B27E171E}">
      <dsp:nvSpPr>
        <dsp:cNvPr id="0" name=""/>
        <dsp:cNvSpPr/>
      </dsp:nvSpPr>
      <dsp:spPr>
        <a:xfrm rot="16200000">
          <a:off x="1777261" y="1127343"/>
          <a:ext cx="4955679" cy="2700992"/>
        </a:xfrm>
        <a:prstGeom prst="flowChartManualOperation">
          <a:avLst/>
        </a:prstGeom>
        <a:gradFill rotWithShape="0">
          <a:gsLst>
            <a:gs pos="0">
              <a:schemeClr val="accent5">
                <a:hueOff val="-3379271"/>
                <a:satOff val="-8710"/>
                <a:lumOff val="-5883"/>
                <a:alphaOff val="0"/>
                <a:lumMod val="110000"/>
                <a:satMod val="105000"/>
                <a:tint val="67000"/>
              </a:schemeClr>
            </a:gs>
            <a:gs pos="50000">
              <a:schemeClr val="accent5">
                <a:hueOff val="-3379271"/>
                <a:satOff val="-8710"/>
                <a:lumOff val="-5883"/>
                <a:alphaOff val="0"/>
                <a:lumMod val="105000"/>
                <a:satMod val="103000"/>
                <a:tint val="73000"/>
              </a:schemeClr>
            </a:gs>
            <a:gs pos="100000">
              <a:schemeClr val="accent5">
                <a:hueOff val="-3379271"/>
                <a:satOff val="-8710"/>
                <a:lumOff val="-588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0" tIns="0" rIns="152400" bIns="0" numCol="1" spcCol="1270" anchor="ctr" anchorCtr="0">
          <a:noAutofit/>
        </a:bodyPr>
        <a:lstStyle/>
        <a:p>
          <a:pPr marL="0" lvl="0" indent="0" algn="l" defTabSz="1066800">
            <a:lnSpc>
              <a:spcPct val="90000"/>
            </a:lnSpc>
            <a:spcBef>
              <a:spcPct val="0"/>
            </a:spcBef>
            <a:spcAft>
              <a:spcPct val="35000"/>
            </a:spcAft>
            <a:buNone/>
          </a:pPr>
          <a:r>
            <a:rPr lang="en-US" sz="2400" kern="1200" dirty="0">
              <a:solidFill>
                <a:srgbClr val="0C4A6D"/>
              </a:solidFill>
            </a:rPr>
            <a:t>The original budget created during the grant application process is used to populate the first BR created by the subgrantee. </a:t>
          </a:r>
        </a:p>
      </dsp:txBody>
      <dsp:txXfrm rot="5400000">
        <a:off x="2904604" y="991136"/>
        <a:ext cx="2700992" cy="2973407"/>
      </dsp:txXfrm>
    </dsp:sp>
    <dsp:sp modelId="{A3A60F8F-A4CF-4D69-9E5C-0FD6C08FB110}">
      <dsp:nvSpPr>
        <dsp:cNvPr id="0" name=""/>
        <dsp:cNvSpPr/>
      </dsp:nvSpPr>
      <dsp:spPr>
        <a:xfrm rot="16200000">
          <a:off x="4680828" y="1127343"/>
          <a:ext cx="4955679" cy="2700992"/>
        </a:xfrm>
        <a:prstGeom prst="flowChartManualOperation">
          <a:avLst/>
        </a:prstGeom>
        <a:gradFill rotWithShape="0">
          <a:gsLst>
            <a:gs pos="0">
              <a:schemeClr val="accent5">
                <a:hueOff val="-6758543"/>
                <a:satOff val="-17419"/>
                <a:lumOff val="-11765"/>
                <a:alphaOff val="0"/>
                <a:lumMod val="110000"/>
                <a:satMod val="105000"/>
                <a:tint val="67000"/>
              </a:schemeClr>
            </a:gs>
            <a:gs pos="50000">
              <a:schemeClr val="accent5">
                <a:hueOff val="-6758543"/>
                <a:satOff val="-17419"/>
                <a:lumOff val="-11765"/>
                <a:alphaOff val="0"/>
                <a:lumMod val="105000"/>
                <a:satMod val="103000"/>
                <a:tint val="73000"/>
              </a:schemeClr>
            </a:gs>
            <a:gs pos="100000">
              <a:schemeClr val="accent5">
                <a:hueOff val="-6758543"/>
                <a:satOff val="-17419"/>
                <a:lumOff val="-1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0" tIns="0" rIns="152400" bIns="0" numCol="1" spcCol="1270" anchor="ctr" anchorCtr="0">
          <a:noAutofit/>
        </a:bodyPr>
        <a:lstStyle/>
        <a:p>
          <a:pPr marL="0" lvl="0" indent="0" algn="l" defTabSz="1066800">
            <a:lnSpc>
              <a:spcPct val="90000"/>
            </a:lnSpc>
            <a:spcBef>
              <a:spcPct val="0"/>
            </a:spcBef>
            <a:spcAft>
              <a:spcPct val="35000"/>
            </a:spcAft>
            <a:buNone/>
          </a:pPr>
          <a:r>
            <a:rPr lang="en-US" sz="2400" kern="1200" dirty="0">
              <a:solidFill>
                <a:srgbClr val="0C4A6D"/>
              </a:solidFill>
            </a:rPr>
            <a:t>Once the BR is approved in the eMEP system, the numbers are populated in the MEPEX system</a:t>
          </a:r>
          <a:r>
            <a:rPr lang="en-US" sz="2400" kern="1200" dirty="0"/>
            <a:t>.</a:t>
          </a:r>
        </a:p>
      </dsp:txBody>
      <dsp:txXfrm rot="5400000">
        <a:off x="5808171" y="991136"/>
        <a:ext cx="2700992" cy="29734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641C4B-46E4-47C9-AF3B-E2B542F6F28E}">
      <dsp:nvSpPr>
        <dsp:cNvPr id="0" name=""/>
        <dsp:cNvSpPr/>
      </dsp:nvSpPr>
      <dsp:spPr>
        <a:xfrm>
          <a:off x="0" y="2618916"/>
          <a:ext cx="6508750" cy="1718292"/>
        </a:xfrm>
        <a:prstGeom prst="rect">
          <a:avLst/>
        </a:prstGeom>
        <a:solidFill>
          <a:srgbClr val="ED8B6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marL="0" lvl="0" indent="0" algn="ctr" defTabSz="1778000">
            <a:lnSpc>
              <a:spcPct val="90000"/>
            </a:lnSpc>
            <a:spcBef>
              <a:spcPct val="0"/>
            </a:spcBef>
            <a:spcAft>
              <a:spcPct val="35000"/>
            </a:spcAft>
            <a:buNone/>
          </a:pPr>
          <a:r>
            <a:rPr lang="en-US" sz="4000" kern="1200" dirty="0">
              <a:solidFill>
                <a:srgbClr val="0C4A6D"/>
              </a:solidFill>
            </a:rPr>
            <a:t>2. Approve BR in </a:t>
          </a:r>
          <a:r>
            <a:rPr lang="en-US" sz="4000" b="1" kern="1200" dirty="0">
              <a:solidFill>
                <a:srgbClr val="0C4A6D"/>
              </a:solidFill>
            </a:rPr>
            <a:t>MEPEX</a:t>
          </a:r>
        </a:p>
      </dsp:txBody>
      <dsp:txXfrm>
        <a:off x="0" y="2618916"/>
        <a:ext cx="6508750" cy="1718292"/>
      </dsp:txXfrm>
    </dsp:sp>
    <dsp:sp modelId="{F687424F-A5E6-49A0-AF53-A9816FF2278F}">
      <dsp:nvSpPr>
        <dsp:cNvPr id="0" name=""/>
        <dsp:cNvSpPr/>
      </dsp:nvSpPr>
      <dsp:spPr>
        <a:xfrm rot="10800000">
          <a:off x="0" y="1956"/>
          <a:ext cx="6508750" cy="2642734"/>
        </a:xfrm>
        <a:prstGeom prst="upArrowCallout">
          <a:avLst/>
        </a:prstGeom>
        <a:solidFill>
          <a:srgbClr val="ED8B6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marL="0" lvl="0" indent="0" algn="ctr" defTabSz="1778000">
            <a:lnSpc>
              <a:spcPct val="90000"/>
            </a:lnSpc>
            <a:spcBef>
              <a:spcPct val="0"/>
            </a:spcBef>
            <a:spcAft>
              <a:spcPct val="35000"/>
            </a:spcAft>
            <a:buNone/>
          </a:pPr>
          <a:r>
            <a:rPr lang="en-US" sz="4000" kern="1200" dirty="0">
              <a:solidFill>
                <a:srgbClr val="0C4A6D"/>
              </a:solidFill>
            </a:rPr>
            <a:t>1. Approve BR in </a:t>
          </a:r>
          <a:r>
            <a:rPr lang="en-US" sz="4000" b="1" kern="1200" dirty="0">
              <a:solidFill>
                <a:srgbClr val="0C4A6D"/>
              </a:solidFill>
            </a:rPr>
            <a:t>eMEP</a:t>
          </a:r>
          <a:endParaRPr lang="en-US" sz="4800" b="1" kern="1200" dirty="0">
            <a:solidFill>
              <a:srgbClr val="0C4A6D"/>
            </a:solidFill>
          </a:endParaRPr>
        </a:p>
      </dsp:txBody>
      <dsp:txXfrm rot="10800000">
        <a:off x="0" y="1956"/>
        <a:ext cx="6508750" cy="17171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3951ED-2225-424E-B050-6B7E2AE18B05}">
      <dsp:nvSpPr>
        <dsp:cNvPr id="0" name=""/>
        <dsp:cNvSpPr/>
      </dsp:nvSpPr>
      <dsp:spPr>
        <a:xfrm>
          <a:off x="0" y="278692"/>
          <a:ext cx="2792813" cy="4654695"/>
        </a:xfrm>
        <a:prstGeom prst="rightArrow">
          <a:avLst>
            <a:gd name="adj1" fmla="val 70000"/>
            <a:gd name="adj2" fmla="val 50000"/>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17780" rIns="35560" bIns="17780" numCol="1" spcCol="1270" anchor="ctr" anchorCtr="0">
          <a:noAutofit/>
        </a:bodyPr>
        <a:lstStyle/>
        <a:p>
          <a:pPr marL="0" lvl="0" indent="0" algn="l" defTabSz="1244600">
            <a:lnSpc>
              <a:spcPct val="90000"/>
            </a:lnSpc>
            <a:spcBef>
              <a:spcPct val="0"/>
            </a:spcBef>
            <a:spcAft>
              <a:spcPct val="35000"/>
            </a:spcAft>
            <a:buNone/>
          </a:pPr>
          <a:endParaRPr lang="en-US" sz="2800" kern="1200" dirty="0">
            <a:solidFill>
              <a:prstClr val="black">
                <a:hueOff val="0"/>
                <a:satOff val="0"/>
                <a:lumOff val="0"/>
                <a:alphaOff val="0"/>
              </a:prstClr>
            </a:solidFill>
            <a:latin typeface="Arial" panose="020B0604020202020204"/>
            <a:ea typeface="+mn-ea"/>
            <a:cs typeface="+mn-cs"/>
          </a:endParaRPr>
        </a:p>
      </dsp:txBody>
      <dsp:txXfrm>
        <a:off x="698203" y="976896"/>
        <a:ext cx="1361496" cy="3258287"/>
      </dsp:txXfrm>
    </dsp:sp>
    <dsp:sp modelId="{3E41641B-FBE2-405D-BD69-389C2015FD93}">
      <dsp:nvSpPr>
        <dsp:cNvPr id="0" name=""/>
        <dsp:cNvSpPr/>
      </dsp:nvSpPr>
      <dsp:spPr>
        <a:xfrm>
          <a:off x="276014" y="249597"/>
          <a:ext cx="934269" cy="92707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305" tIns="27305" rIns="27305" bIns="27305" numCol="1" spcCol="1270" anchor="ctr" anchorCtr="0">
          <a:noAutofit/>
        </a:bodyPr>
        <a:lstStyle/>
        <a:p>
          <a:pPr marL="0" lvl="0" indent="0" algn="ctr" defTabSz="1911350">
            <a:lnSpc>
              <a:spcPct val="90000"/>
            </a:lnSpc>
            <a:spcBef>
              <a:spcPct val="0"/>
            </a:spcBef>
            <a:spcAft>
              <a:spcPct val="35000"/>
            </a:spcAft>
            <a:buNone/>
          </a:pPr>
          <a:r>
            <a:rPr lang="en-US" sz="4300" kern="1200" dirty="0"/>
            <a:t>1</a:t>
          </a:r>
        </a:p>
      </dsp:txBody>
      <dsp:txXfrm>
        <a:off x="412835" y="385363"/>
        <a:ext cx="660627" cy="655539"/>
      </dsp:txXfrm>
    </dsp:sp>
    <dsp:sp modelId="{9C026128-8D5B-447E-A050-295047276A5B}">
      <dsp:nvSpPr>
        <dsp:cNvPr id="0" name=""/>
        <dsp:cNvSpPr/>
      </dsp:nvSpPr>
      <dsp:spPr>
        <a:xfrm>
          <a:off x="2960286" y="278692"/>
          <a:ext cx="2792813" cy="4654695"/>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17780" rIns="35560" bIns="17780" numCol="1" spcCol="1270" anchor="ctr" anchorCtr="0">
          <a:noAutofit/>
        </a:bodyPr>
        <a:lstStyle/>
        <a:p>
          <a:pPr marL="0" lvl="0" indent="0" algn="l" defTabSz="1244600">
            <a:lnSpc>
              <a:spcPct val="90000"/>
            </a:lnSpc>
            <a:spcBef>
              <a:spcPct val="0"/>
            </a:spcBef>
            <a:spcAft>
              <a:spcPct val="35000"/>
            </a:spcAft>
            <a:buNone/>
          </a:pPr>
          <a:endParaRPr lang="en-US" sz="2800" kern="1200" dirty="0"/>
        </a:p>
      </dsp:txBody>
      <dsp:txXfrm>
        <a:off x="3658490" y="976896"/>
        <a:ext cx="1361496" cy="3258287"/>
      </dsp:txXfrm>
    </dsp:sp>
    <dsp:sp modelId="{FDE73EF0-AC40-4CB9-B7D2-C63B80A3172E}">
      <dsp:nvSpPr>
        <dsp:cNvPr id="0" name=""/>
        <dsp:cNvSpPr/>
      </dsp:nvSpPr>
      <dsp:spPr>
        <a:xfrm>
          <a:off x="3260135" y="249597"/>
          <a:ext cx="934269" cy="92707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305" tIns="27305" rIns="27305" bIns="27305" numCol="1" spcCol="1270" anchor="ctr" anchorCtr="0">
          <a:noAutofit/>
        </a:bodyPr>
        <a:lstStyle/>
        <a:p>
          <a:pPr marL="0" lvl="0" indent="0" algn="ctr" defTabSz="1911350">
            <a:lnSpc>
              <a:spcPct val="90000"/>
            </a:lnSpc>
            <a:spcBef>
              <a:spcPct val="0"/>
            </a:spcBef>
            <a:spcAft>
              <a:spcPct val="35000"/>
            </a:spcAft>
            <a:buNone/>
          </a:pPr>
          <a:r>
            <a:rPr lang="en-US" sz="4300" kern="1200" dirty="0"/>
            <a:t>2</a:t>
          </a:r>
        </a:p>
      </dsp:txBody>
      <dsp:txXfrm>
        <a:off x="3396956" y="385363"/>
        <a:ext cx="660627" cy="655539"/>
      </dsp:txXfrm>
    </dsp:sp>
    <dsp:sp modelId="{A964F2A0-CAE0-4539-A20F-5944B805B662}">
      <dsp:nvSpPr>
        <dsp:cNvPr id="0" name=""/>
        <dsp:cNvSpPr/>
      </dsp:nvSpPr>
      <dsp:spPr>
        <a:xfrm>
          <a:off x="5795618" y="278692"/>
          <a:ext cx="2792813" cy="4654695"/>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0" tIns="41275" rIns="82550" bIns="41275"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6493822" y="976896"/>
        <a:ext cx="1361496" cy="3258287"/>
      </dsp:txXfrm>
    </dsp:sp>
    <dsp:sp modelId="{07DC48D0-A5FB-4D3B-BB6B-0B4A111A5457}">
      <dsp:nvSpPr>
        <dsp:cNvPr id="0" name=""/>
        <dsp:cNvSpPr/>
      </dsp:nvSpPr>
      <dsp:spPr>
        <a:xfrm>
          <a:off x="6102834" y="246887"/>
          <a:ext cx="934269" cy="92707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305" tIns="27305" rIns="27305" bIns="27305" numCol="1" spcCol="1270" anchor="ctr" anchorCtr="0">
          <a:noAutofit/>
        </a:bodyPr>
        <a:lstStyle/>
        <a:p>
          <a:pPr marL="0" lvl="0" indent="0" algn="ctr" defTabSz="1911350">
            <a:lnSpc>
              <a:spcPct val="90000"/>
            </a:lnSpc>
            <a:spcBef>
              <a:spcPct val="0"/>
            </a:spcBef>
            <a:spcAft>
              <a:spcPct val="35000"/>
            </a:spcAft>
            <a:buNone/>
          </a:pPr>
          <a:r>
            <a:rPr lang="en-US" sz="4300" kern="1200" dirty="0"/>
            <a:t>3</a:t>
          </a:r>
        </a:p>
      </dsp:txBody>
      <dsp:txXfrm>
        <a:off x="6239655" y="382653"/>
        <a:ext cx="660627" cy="655539"/>
      </dsp:txXfrm>
    </dsp:sp>
    <dsp:sp modelId="{B046984F-E892-4DB3-A7FF-C4B7BFC96520}">
      <dsp:nvSpPr>
        <dsp:cNvPr id="0" name=""/>
        <dsp:cNvSpPr/>
      </dsp:nvSpPr>
      <dsp:spPr>
        <a:xfrm>
          <a:off x="8713386" y="278692"/>
          <a:ext cx="2792813" cy="4654695"/>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0" tIns="41275" rIns="82550" bIns="41275"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411590" y="976896"/>
        <a:ext cx="1361496" cy="3258287"/>
      </dsp:txXfrm>
    </dsp:sp>
    <dsp:sp modelId="{A026235E-F648-42BB-8DE2-C9EC64C34CA4}">
      <dsp:nvSpPr>
        <dsp:cNvPr id="0" name=""/>
        <dsp:cNvSpPr/>
      </dsp:nvSpPr>
      <dsp:spPr>
        <a:xfrm>
          <a:off x="8977179" y="246887"/>
          <a:ext cx="934269" cy="92707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305" tIns="27305" rIns="27305" bIns="27305" numCol="1" spcCol="1270" anchor="ctr" anchorCtr="0">
          <a:noAutofit/>
        </a:bodyPr>
        <a:lstStyle/>
        <a:p>
          <a:pPr marL="0" lvl="0" indent="0" algn="ctr" defTabSz="1911350">
            <a:lnSpc>
              <a:spcPct val="90000"/>
            </a:lnSpc>
            <a:spcBef>
              <a:spcPct val="0"/>
            </a:spcBef>
            <a:spcAft>
              <a:spcPct val="35000"/>
            </a:spcAft>
            <a:buNone/>
          </a:pPr>
          <a:r>
            <a:rPr lang="en-US" sz="4300" kern="1200" dirty="0"/>
            <a:t>4</a:t>
          </a:r>
        </a:p>
      </dsp:txBody>
      <dsp:txXfrm>
        <a:off x="9114000" y="382653"/>
        <a:ext cx="660627" cy="6555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2B3F70-51D0-4964-87E9-C1D165E9351B}">
      <dsp:nvSpPr>
        <dsp:cNvPr id="0" name=""/>
        <dsp:cNvSpPr/>
      </dsp:nvSpPr>
      <dsp:spPr>
        <a:xfrm>
          <a:off x="0" y="52300"/>
          <a:ext cx="10807700" cy="15795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All DFDs and Regions must submit BR1 and make the necessary changes to properly reflect your 2024–25 services/activities. </a:t>
          </a:r>
        </a:p>
      </dsp:txBody>
      <dsp:txXfrm>
        <a:off x="77105" y="129405"/>
        <a:ext cx="10653490" cy="1425290"/>
      </dsp:txXfrm>
    </dsp:sp>
    <dsp:sp modelId="{F3614801-C27E-4802-B8D0-2F497938FDD2}">
      <dsp:nvSpPr>
        <dsp:cNvPr id="0" name=""/>
        <dsp:cNvSpPr/>
      </dsp:nvSpPr>
      <dsp:spPr>
        <a:xfrm>
          <a:off x="0" y="1718200"/>
          <a:ext cx="10807700" cy="15795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Account for your entire 2024–25 grant allocation. </a:t>
          </a:r>
        </a:p>
      </dsp:txBody>
      <dsp:txXfrm>
        <a:off x="77105" y="1795305"/>
        <a:ext cx="10653490" cy="1425290"/>
      </dsp:txXfrm>
    </dsp:sp>
    <dsp:sp modelId="{EE7DBD62-12A5-4A10-B721-E87B3F13794F}">
      <dsp:nvSpPr>
        <dsp:cNvPr id="0" name=""/>
        <dsp:cNvSpPr/>
      </dsp:nvSpPr>
      <dsp:spPr>
        <a:xfrm>
          <a:off x="0" y="3384100"/>
          <a:ext cx="10807700" cy="15795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Submit your BR to the CDE by </a:t>
          </a:r>
          <a:r>
            <a:rPr lang="en-US" sz="3000" b="1" kern="1200" dirty="0"/>
            <a:t>September 15, 2024. </a:t>
          </a:r>
        </a:p>
      </dsp:txBody>
      <dsp:txXfrm>
        <a:off x="77105" y="3461205"/>
        <a:ext cx="10653490" cy="1425290"/>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931343-2F6C-4EC9-9DC2-9270877BDB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B7EEC52-11A2-463D-8A0E-792EF2BC214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A08BE69-669F-416A-93EF-12E394687B13}" type="datetimeFigureOut">
              <a:rPr lang="en-US" smtClean="0"/>
              <a:t>8/1/2024</a:t>
            </a:fld>
            <a:endParaRPr lang="en-US" dirty="0"/>
          </a:p>
        </p:txBody>
      </p:sp>
      <p:sp>
        <p:nvSpPr>
          <p:cNvPr id="4" name="Footer Placeholder 3">
            <a:extLst>
              <a:ext uri="{FF2B5EF4-FFF2-40B4-BE49-F238E27FC236}">
                <a16:creationId xmlns:a16="http://schemas.microsoft.com/office/drawing/2014/main" id="{CA2C21C6-577A-414D-80D9-7CC98EBCB7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8581264-43C8-4B2A-8249-E8564476D45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8F29019-704D-4805-9B43-8A1089A67E53}" type="slidenum">
              <a:rPr lang="en-US" smtClean="0"/>
              <a:t>‹#›</a:t>
            </a:fld>
            <a:endParaRPr lang="en-US" dirty="0"/>
          </a:p>
        </p:txBody>
      </p:sp>
    </p:spTree>
    <p:extLst>
      <p:ext uri="{BB962C8B-B14F-4D97-AF65-F5344CB8AC3E}">
        <p14:creationId xmlns:p14="http://schemas.microsoft.com/office/powerpoint/2010/main" val="35074621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110321-FE7C-41D5-A6A6-9361CA1AFD5B}" type="datetimeFigureOut">
              <a:rPr lang="en-US" smtClean="0"/>
              <a:t>8/1/2024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52AC79-A108-4FDF-A0BE-96CEB0D6FF0B}" type="slidenum">
              <a:rPr lang="en-US" smtClean="0"/>
              <a:t>‹#›</a:t>
            </a:fld>
            <a:endParaRPr lang="en-US" dirty="0"/>
          </a:p>
        </p:txBody>
      </p:sp>
    </p:spTree>
    <p:extLst>
      <p:ext uri="{BB962C8B-B14F-4D97-AF65-F5344CB8AC3E}">
        <p14:creationId xmlns:p14="http://schemas.microsoft.com/office/powerpoint/2010/main" val="2042869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BAF253EE-8C50-4915-B17A-BD9A920A2AC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E1F68172-60CE-4103-BF54-9331DFF7645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900" b="1" dirty="0">
                <a:latin typeface="Arial" panose="020B0604020202020204" pitchFamily="34" charset="0"/>
                <a:cs typeface="Arial" panose="020B0604020202020204" pitchFamily="34" charset="0"/>
              </a:rPr>
              <a:t>Facilitator: Emily</a:t>
            </a:r>
            <a:endParaRPr lang="en-US" sz="900" dirty="0">
              <a:latin typeface="Arial" panose="020B0604020202020204" pitchFamily="34" charset="0"/>
              <a:cs typeface="Arial" panose="020B0604020202020204" pitchFamily="34" charset="0"/>
            </a:endParaRPr>
          </a:p>
          <a:p>
            <a:r>
              <a:rPr lang="en-US" sz="900" b="1" dirty="0">
                <a:latin typeface="Arial" panose="020B0604020202020204" pitchFamily="34" charset="0"/>
                <a:cs typeface="Arial" panose="020B0604020202020204" pitchFamily="34" charset="0"/>
              </a:rPr>
              <a:t>Say the following:</a:t>
            </a:r>
          </a:p>
          <a:p>
            <a:pPr marL="0" indent="0">
              <a:buFont typeface="Arial" panose="020B0604020202020204" pitchFamily="34" charset="0"/>
              <a:buNone/>
            </a:pPr>
            <a:r>
              <a:rPr lang="en-US" sz="900" dirty="0">
                <a:latin typeface="Arial" panose="020B0604020202020204" pitchFamily="34" charset="0"/>
                <a:cs typeface="Arial" panose="020B0604020202020204" pitchFamily="34" charset="0"/>
              </a:rPr>
              <a:t>Good morning and welcome</a:t>
            </a:r>
            <a:r>
              <a:rPr lang="en-US" sz="900" baseline="0" dirty="0">
                <a:latin typeface="Arial" panose="020B0604020202020204" pitchFamily="34" charset="0"/>
                <a:cs typeface="Arial" panose="020B0604020202020204" pitchFamily="34" charset="0"/>
              </a:rPr>
              <a:t> to the 2024–25 Migrant Education Program, Budget Revision Webinar. This training is a two-part training. Once the first part of the training on Budget Revisions is complete, there will be a second part that will cover Expenditure Reports. </a:t>
            </a:r>
          </a:p>
          <a:p>
            <a:pPr marL="0" indent="0">
              <a:buFont typeface="Arial" panose="020B0604020202020204" pitchFamily="34" charset="0"/>
              <a:buNone/>
            </a:pPr>
            <a:r>
              <a:rPr lang="en-US" sz="900" baseline="0" dirty="0">
                <a:latin typeface="Arial" panose="020B0604020202020204" pitchFamily="34" charset="0"/>
                <a:cs typeface="Arial" panose="020B0604020202020204" pitchFamily="34" charset="0"/>
              </a:rPr>
              <a:t>Please register your attendance using the link the chat.</a:t>
            </a:r>
            <a:endParaRPr lang="en-US" sz="60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600" baseline="0" dirty="0"/>
          </a:p>
          <a:p>
            <a:pPr marL="0" indent="0">
              <a:buFont typeface="Arial" panose="020B0604020202020204" pitchFamily="34" charset="0"/>
              <a:buNone/>
            </a:pPr>
            <a:endParaRPr lang="en-US" altLang="en-US" dirty="0">
              <a:ea typeface="ＭＳ Ｐゴシック" panose="020B0600070205080204" pitchFamily="34" charset="-128"/>
              <a:cs typeface="Arial" panose="020B0604020202020204" pitchFamily="34" charset="0"/>
            </a:endParaRPr>
          </a:p>
        </p:txBody>
      </p:sp>
      <p:sp>
        <p:nvSpPr>
          <p:cNvPr id="10244" name="Slide Number Placeholder 3">
            <a:extLst>
              <a:ext uri="{FF2B5EF4-FFF2-40B4-BE49-F238E27FC236}">
                <a16:creationId xmlns:a16="http://schemas.microsoft.com/office/drawing/2014/main" id="{B0FF3B0E-B26B-4645-9921-29158518ABD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39775" indent="-284163">
              <a:defRPr>
                <a:solidFill>
                  <a:schemeClr val="tx1"/>
                </a:solidFill>
                <a:latin typeface="Arial" panose="020B0604020202020204" pitchFamily="34" charset="0"/>
              </a:defRPr>
            </a:lvl2pPr>
            <a:lvl3pPr marL="1139825" indent="-227013">
              <a:defRPr>
                <a:solidFill>
                  <a:schemeClr val="tx1"/>
                </a:solidFill>
                <a:latin typeface="Arial" panose="020B0604020202020204" pitchFamily="34" charset="0"/>
              </a:defRPr>
            </a:lvl3pPr>
            <a:lvl4pPr marL="1595438" indent="-227013">
              <a:defRPr>
                <a:solidFill>
                  <a:schemeClr val="tx1"/>
                </a:solidFill>
                <a:latin typeface="Arial" panose="020B0604020202020204" pitchFamily="34" charset="0"/>
              </a:defRPr>
            </a:lvl4pPr>
            <a:lvl5pPr marL="2051050" indent="-227013">
              <a:defRPr>
                <a:solidFill>
                  <a:schemeClr val="tx1"/>
                </a:solidFill>
                <a:latin typeface="Arial" panose="020B0604020202020204" pitchFamily="34" charset="0"/>
              </a:defRPr>
            </a:lvl5pPr>
            <a:lvl6pPr marL="2508250" indent="-227013" eaLnBrk="0" fontAlgn="base" hangingPunct="0">
              <a:spcBef>
                <a:spcPct val="0"/>
              </a:spcBef>
              <a:spcAft>
                <a:spcPct val="0"/>
              </a:spcAft>
              <a:defRPr>
                <a:solidFill>
                  <a:schemeClr val="tx1"/>
                </a:solidFill>
                <a:latin typeface="Arial" panose="020B0604020202020204" pitchFamily="34" charset="0"/>
              </a:defRPr>
            </a:lvl6pPr>
            <a:lvl7pPr marL="2965450" indent="-227013" eaLnBrk="0" fontAlgn="base" hangingPunct="0">
              <a:spcBef>
                <a:spcPct val="0"/>
              </a:spcBef>
              <a:spcAft>
                <a:spcPct val="0"/>
              </a:spcAft>
              <a:defRPr>
                <a:solidFill>
                  <a:schemeClr val="tx1"/>
                </a:solidFill>
                <a:latin typeface="Arial" panose="020B0604020202020204" pitchFamily="34" charset="0"/>
              </a:defRPr>
            </a:lvl7pPr>
            <a:lvl8pPr marL="3422650" indent="-227013" eaLnBrk="0" fontAlgn="base" hangingPunct="0">
              <a:spcBef>
                <a:spcPct val="0"/>
              </a:spcBef>
              <a:spcAft>
                <a:spcPct val="0"/>
              </a:spcAft>
              <a:defRPr>
                <a:solidFill>
                  <a:schemeClr val="tx1"/>
                </a:solidFill>
                <a:latin typeface="Arial" panose="020B0604020202020204" pitchFamily="34" charset="0"/>
              </a:defRPr>
            </a:lvl8pPr>
            <a:lvl9pPr marL="3879850" indent="-227013" eaLnBrk="0" fontAlgn="base" hangingPunct="0">
              <a:spcBef>
                <a:spcPct val="0"/>
              </a:spcBef>
              <a:spcAft>
                <a:spcPct val="0"/>
              </a:spcAft>
              <a:defRPr>
                <a:solidFill>
                  <a:schemeClr val="tx1"/>
                </a:solidFill>
                <a:latin typeface="Arial" panose="020B0604020202020204" pitchFamily="34" charset="0"/>
              </a:defRPr>
            </a:lvl9pPr>
          </a:lstStyle>
          <a:p>
            <a:fld id="{BAA40E96-DEC0-4A50-8A5A-D8EB1122EE3D}" type="slidenum">
              <a:rPr lang="en-US" altLang="en-US" smtClean="0"/>
              <a:pPr/>
              <a:t>1</a:t>
            </a:fld>
            <a:endParaRPr lang="en-US" altLang="en-US" dirty="0"/>
          </a:p>
        </p:txBody>
      </p:sp>
    </p:spTree>
    <p:extLst>
      <p:ext uri="{BB962C8B-B14F-4D97-AF65-F5344CB8AC3E}">
        <p14:creationId xmlns:p14="http://schemas.microsoft.com/office/powerpoint/2010/main" val="40665067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E9994571-DEFB-4F34-8B76-B58D7120A6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FD7A076E-A963-4376-8006-D16EF16911E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900" b="1" dirty="0">
                <a:latin typeface="Arial" panose="020B0604020202020204" pitchFamily="34" charset="0"/>
                <a:cs typeface="Arial" panose="020B0604020202020204" pitchFamily="34" charset="0"/>
              </a:rPr>
              <a:t>Audience: Everyone</a:t>
            </a:r>
            <a:endParaRPr lang="en-US" sz="900" b="0" dirty="0">
              <a:latin typeface="Arial" panose="020B0604020202020204" pitchFamily="34" charset="0"/>
              <a:cs typeface="Arial" panose="020B0604020202020204" pitchFamily="34" charset="0"/>
            </a:endParaRPr>
          </a:p>
          <a:p>
            <a:r>
              <a:rPr lang="en-US" sz="900" b="1" dirty="0">
                <a:latin typeface="Arial" panose="020B0604020202020204" pitchFamily="34" charset="0"/>
                <a:cs typeface="Arial" panose="020B0604020202020204" pitchFamily="34" charset="0"/>
              </a:rPr>
              <a:t>Say: </a:t>
            </a:r>
            <a:r>
              <a:rPr lang="en-US" altLang="en-US" sz="900" dirty="0">
                <a:latin typeface="Arial" panose="020B0604020202020204" pitchFamily="34" charset="0"/>
                <a:ea typeface="ＭＳ Ｐゴシック" panose="020B0600070205080204" pitchFamily="34" charset="-128"/>
                <a:cs typeface="Arial" panose="020B0604020202020204" pitchFamily="34" charset="0"/>
              </a:rPr>
              <a:t>Once your account has been created, you will visit the same website, then</a:t>
            </a:r>
            <a:endParaRPr lang="en-US" altLang="en-US" sz="900" b="1" dirty="0">
              <a:latin typeface="Arial" panose="020B0604020202020204" pitchFamily="34" charset="0"/>
              <a:ea typeface="ＭＳ Ｐゴシック" panose="020B0600070205080204" pitchFamily="34" charset="-128"/>
              <a:cs typeface="Arial" panose="020B0604020202020204" pitchFamily="34" charset="0"/>
            </a:endParaRPr>
          </a:p>
          <a:p>
            <a:pPr defTabSz="912813" eaLnBrk="1" hangingPunct="1">
              <a:spcBef>
                <a:spcPct val="0"/>
              </a:spcBef>
              <a:buFontTx/>
              <a:buChar char="-"/>
            </a:pPr>
            <a:r>
              <a:rPr lang="en-US" altLang="en-US" sz="900" dirty="0">
                <a:latin typeface="Arial" panose="020B0604020202020204" pitchFamily="34" charset="0"/>
                <a:ea typeface="ＭＳ Ｐゴシック" panose="020B0600070205080204" pitchFamily="34" charset="-128"/>
                <a:cs typeface="Arial" panose="020B0604020202020204" pitchFamily="34" charset="0"/>
              </a:rPr>
              <a:t>Select </a:t>
            </a:r>
            <a:r>
              <a:rPr lang="en-US" altLang="en-US" sz="900" b="0" dirty="0">
                <a:latin typeface="Arial" panose="020B0604020202020204" pitchFamily="34" charset="0"/>
                <a:ea typeface="ＭＳ Ｐゴシック" panose="020B0600070205080204" pitchFamily="34" charset="-128"/>
                <a:cs typeface="Arial" panose="020B0604020202020204" pitchFamily="34" charset="0"/>
              </a:rPr>
              <a:t>the “Login” link</a:t>
            </a:r>
          </a:p>
          <a:p>
            <a:pPr marL="625475" lvl="1" indent="-168275" defTabSz="912813" eaLnBrk="1" hangingPunct="1">
              <a:spcBef>
                <a:spcPct val="0"/>
              </a:spcBef>
              <a:buFontTx/>
              <a:buChar char="-"/>
            </a:pPr>
            <a:r>
              <a:rPr lang="en-US" altLang="en-US" sz="900" dirty="0">
                <a:latin typeface="Arial" panose="020B0604020202020204" pitchFamily="34" charset="0"/>
                <a:ea typeface="ＭＳ Ｐゴシック" panose="020B0600070205080204" pitchFamily="34" charset="-128"/>
                <a:cs typeface="Arial" panose="020B0604020202020204" pitchFamily="34" charset="0"/>
              </a:rPr>
              <a:t>Enter your email and password. </a:t>
            </a:r>
          </a:p>
          <a:p>
            <a:pPr marL="625475" lvl="1" indent="-168275" defTabSz="912813" eaLnBrk="1" hangingPunct="1">
              <a:spcBef>
                <a:spcPct val="0"/>
              </a:spcBef>
              <a:buFontTx/>
              <a:buChar char="-"/>
            </a:pPr>
            <a:r>
              <a:rPr lang="en-US" altLang="en-US" sz="900" dirty="0">
                <a:latin typeface="Arial" panose="020B0604020202020204" pitchFamily="34" charset="0"/>
                <a:ea typeface="ＭＳ Ｐゴシック" panose="020B0600070205080204" pitchFamily="34" charset="-128"/>
                <a:cs typeface="Arial" panose="020B0604020202020204" pitchFamily="34" charset="0"/>
              </a:rPr>
              <a:t>Then select sign in</a:t>
            </a:r>
          </a:p>
          <a:p>
            <a:pPr marL="0" lvl="0" indent="0" defTabSz="912813" eaLnBrk="1" hangingPunct="1">
              <a:spcBef>
                <a:spcPct val="0"/>
              </a:spcBef>
              <a:buFontTx/>
              <a:buNone/>
            </a:pPr>
            <a:r>
              <a:rPr lang="en-US" altLang="en-US" sz="900" dirty="0">
                <a:latin typeface="Arial" panose="020B0604020202020204" pitchFamily="34" charset="0"/>
                <a:ea typeface="ＭＳ Ｐゴシック" panose="020B0600070205080204" pitchFamily="34" charset="-128"/>
                <a:cs typeface="Arial" panose="020B0604020202020204" pitchFamily="34" charset="0"/>
              </a:rPr>
              <a:t>We recommend you bookmark this login page for easy finding. </a:t>
            </a:r>
          </a:p>
          <a:p>
            <a:pPr marL="457200" lvl="1" indent="0" defTabSz="912813" eaLnBrk="1" hangingPunct="1">
              <a:spcBef>
                <a:spcPct val="0"/>
              </a:spcBef>
              <a:buFontTx/>
              <a:buNone/>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defTabSz="912813" eaLnBrk="1" hangingPunct="1">
              <a:spcBef>
                <a:spcPct val="0"/>
              </a:spcBef>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defTabSz="912813" eaLnBrk="1" hangingPunct="1">
              <a:spcBef>
                <a:spcPct val="0"/>
              </a:spcBef>
            </a:pPr>
            <a:endParaRPr lang="en-US" altLang="en-US" dirty="0">
              <a:ea typeface="ＭＳ Ｐゴシック" panose="020B0600070205080204" pitchFamily="34" charset="-128"/>
              <a:cs typeface="Arial" panose="020B0604020202020204" pitchFamily="34" charset="0"/>
            </a:endParaRPr>
          </a:p>
        </p:txBody>
      </p:sp>
      <p:sp>
        <p:nvSpPr>
          <p:cNvPr id="22532" name="Slide Number Placeholder 3">
            <a:extLst>
              <a:ext uri="{FF2B5EF4-FFF2-40B4-BE49-F238E27FC236}">
                <a16:creationId xmlns:a16="http://schemas.microsoft.com/office/drawing/2014/main" id="{3E1FA282-2B87-4AFB-86EC-9F9C151BAA6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39775" indent="-284163">
              <a:defRPr>
                <a:solidFill>
                  <a:schemeClr val="tx1"/>
                </a:solidFill>
                <a:latin typeface="Arial" panose="020B0604020202020204" pitchFamily="34" charset="0"/>
              </a:defRPr>
            </a:lvl2pPr>
            <a:lvl3pPr marL="1139825" indent="-227013">
              <a:defRPr>
                <a:solidFill>
                  <a:schemeClr val="tx1"/>
                </a:solidFill>
                <a:latin typeface="Arial" panose="020B0604020202020204" pitchFamily="34" charset="0"/>
              </a:defRPr>
            </a:lvl3pPr>
            <a:lvl4pPr marL="1595438" indent="-227013">
              <a:defRPr>
                <a:solidFill>
                  <a:schemeClr val="tx1"/>
                </a:solidFill>
                <a:latin typeface="Arial" panose="020B0604020202020204" pitchFamily="34" charset="0"/>
              </a:defRPr>
            </a:lvl4pPr>
            <a:lvl5pPr marL="2051050" indent="-227013">
              <a:defRPr>
                <a:solidFill>
                  <a:schemeClr val="tx1"/>
                </a:solidFill>
                <a:latin typeface="Arial" panose="020B0604020202020204" pitchFamily="34" charset="0"/>
              </a:defRPr>
            </a:lvl5pPr>
            <a:lvl6pPr marL="2508250" indent="-227013" eaLnBrk="0" fontAlgn="base" hangingPunct="0">
              <a:spcBef>
                <a:spcPct val="0"/>
              </a:spcBef>
              <a:spcAft>
                <a:spcPct val="0"/>
              </a:spcAft>
              <a:defRPr>
                <a:solidFill>
                  <a:schemeClr val="tx1"/>
                </a:solidFill>
                <a:latin typeface="Arial" panose="020B0604020202020204" pitchFamily="34" charset="0"/>
              </a:defRPr>
            </a:lvl6pPr>
            <a:lvl7pPr marL="2965450" indent="-227013" eaLnBrk="0" fontAlgn="base" hangingPunct="0">
              <a:spcBef>
                <a:spcPct val="0"/>
              </a:spcBef>
              <a:spcAft>
                <a:spcPct val="0"/>
              </a:spcAft>
              <a:defRPr>
                <a:solidFill>
                  <a:schemeClr val="tx1"/>
                </a:solidFill>
                <a:latin typeface="Arial" panose="020B0604020202020204" pitchFamily="34" charset="0"/>
              </a:defRPr>
            </a:lvl7pPr>
            <a:lvl8pPr marL="3422650" indent="-227013" eaLnBrk="0" fontAlgn="base" hangingPunct="0">
              <a:spcBef>
                <a:spcPct val="0"/>
              </a:spcBef>
              <a:spcAft>
                <a:spcPct val="0"/>
              </a:spcAft>
              <a:defRPr>
                <a:solidFill>
                  <a:schemeClr val="tx1"/>
                </a:solidFill>
                <a:latin typeface="Arial" panose="020B0604020202020204" pitchFamily="34" charset="0"/>
              </a:defRPr>
            </a:lvl8pPr>
            <a:lvl9pPr marL="3879850" indent="-227013" eaLnBrk="0" fontAlgn="base" hangingPunct="0">
              <a:spcBef>
                <a:spcPct val="0"/>
              </a:spcBef>
              <a:spcAft>
                <a:spcPct val="0"/>
              </a:spcAft>
              <a:defRPr>
                <a:solidFill>
                  <a:schemeClr val="tx1"/>
                </a:solidFill>
                <a:latin typeface="Arial" panose="020B0604020202020204" pitchFamily="34" charset="0"/>
              </a:defRPr>
            </a:lvl9pPr>
          </a:lstStyle>
          <a:p>
            <a:fld id="{89447AC4-4A3A-413D-8E05-EBA009C91C55}" type="slidenum">
              <a:rPr lang="en-US" altLang="en-US" smtClean="0"/>
              <a:pPr/>
              <a:t>10</a:t>
            </a:fld>
            <a:endParaRPr lang="en-US" altLang="en-US" dirty="0"/>
          </a:p>
        </p:txBody>
      </p:sp>
    </p:spTree>
    <p:extLst>
      <p:ext uri="{BB962C8B-B14F-4D97-AF65-F5344CB8AC3E}">
        <p14:creationId xmlns:p14="http://schemas.microsoft.com/office/powerpoint/2010/main" val="24195538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565B9BFA-E6DA-4423-9C69-EBEDAEF0EAB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26C5716B-A468-4997-B494-4C39503A83B1}"/>
              </a:ext>
            </a:extLst>
          </p:cNvPr>
          <p:cNvSpPr>
            <a:spLocks noGrp="1"/>
          </p:cNvSpPr>
          <p:nvPr>
            <p:ph type="body" idx="1"/>
          </p:nvPr>
        </p:nvSpPr>
        <p:spPr/>
        <p:txBody>
          <a:bodyPr/>
          <a:lstStyle/>
          <a:p>
            <a:r>
              <a:rPr lang="en-US" sz="900" dirty="0">
                <a:latin typeface="Arial" panose="020B0604020202020204" pitchFamily="34" charset="0"/>
                <a:cs typeface="Arial" panose="020B0604020202020204" pitchFamily="34" charset="0"/>
              </a:rPr>
              <a:t>Once you are logged in, you will be directed to the main</a:t>
            </a:r>
            <a:r>
              <a:rPr lang="en-US" sz="900" baseline="0"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menu, which looks like this. The view of the menu will vary depending on what level user you are in the system. </a:t>
            </a:r>
          </a:p>
          <a:p>
            <a:pPr marL="171039" indent="-171039" eaLnBrk="1" fontAlgn="auto" hangingPunct="1">
              <a:spcBef>
                <a:spcPts val="0"/>
              </a:spcBef>
              <a:spcAft>
                <a:spcPts val="0"/>
              </a:spcAft>
              <a:buFontTx/>
              <a:buChar char="-"/>
              <a:defRPr/>
            </a:pPr>
            <a:r>
              <a:rPr lang="en-US" sz="900" dirty="0">
                <a:latin typeface="Arial" panose="020B0604020202020204" pitchFamily="34" charset="0"/>
                <a:cs typeface="Arial" panose="020B0604020202020204" pitchFamily="34" charset="0"/>
              </a:rPr>
              <a:t>DSA/MOU users will only be able to see the </a:t>
            </a:r>
            <a:r>
              <a:rPr lang="en-US" sz="900" b="1" dirty="0">
                <a:latin typeface="Arial" panose="020B0604020202020204" pitchFamily="34" charset="0"/>
                <a:cs typeface="Arial" panose="020B0604020202020204" pitchFamily="34" charset="0"/>
              </a:rPr>
              <a:t>Create Budget Revision </a:t>
            </a:r>
            <a:r>
              <a:rPr lang="en-US" sz="900" dirty="0">
                <a:latin typeface="Arial" panose="020B0604020202020204" pitchFamily="34" charset="0"/>
                <a:cs typeface="Arial" panose="020B0604020202020204" pitchFamily="34" charset="0"/>
              </a:rPr>
              <a:t>and </a:t>
            </a:r>
            <a:r>
              <a:rPr lang="en-US" sz="900" b="1" dirty="0">
                <a:latin typeface="Arial" panose="020B0604020202020204" pitchFamily="34" charset="0"/>
                <a:cs typeface="Arial" panose="020B0604020202020204" pitchFamily="34" charset="0"/>
              </a:rPr>
              <a:t>Read or Edit an Existing Budget Revision</a:t>
            </a:r>
            <a:r>
              <a:rPr lang="en-US" sz="900" b="0" dirty="0">
                <a:latin typeface="Arial" panose="020B0604020202020204" pitchFamily="34" charset="0"/>
                <a:cs typeface="Arial" panose="020B0604020202020204" pitchFamily="34" charset="0"/>
              </a:rPr>
              <a:t> options in the top menu. [Click for animation]</a:t>
            </a:r>
            <a:endParaRPr lang="en-US" sz="900" dirty="0">
              <a:latin typeface="Arial" panose="020B0604020202020204" pitchFamily="34" charset="0"/>
              <a:cs typeface="Arial" panose="020B0604020202020204" pitchFamily="34" charset="0"/>
            </a:endParaRPr>
          </a:p>
          <a:p>
            <a:pPr marL="171039" indent="-171039" eaLnBrk="1" fontAlgn="auto" hangingPunct="1">
              <a:spcBef>
                <a:spcPts val="0"/>
              </a:spcBef>
              <a:spcAft>
                <a:spcPts val="0"/>
              </a:spcAft>
              <a:buFontTx/>
              <a:buChar char="-"/>
              <a:defRPr/>
            </a:pPr>
            <a:r>
              <a:rPr lang="en-US" sz="900" dirty="0">
                <a:latin typeface="Arial" panose="020B0604020202020204" pitchFamily="34" charset="0"/>
                <a:cs typeface="Arial" panose="020B0604020202020204" pitchFamily="34" charset="0"/>
              </a:rPr>
              <a:t>If you are a Region or DFD,</a:t>
            </a:r>
            <a:r>
              <a:rPr lang="en-US" sz="900" baseline="0"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you will be able to see those options, as well as the links that apply to the review process down below. </a:t>
            </a:r>
          </a:p>
          <a:p>
            <a:pPr marL="171039" indent="-171039" eaLnBrk="1" fontAlgn="auto" hangingPunct="1">
              <a:spcBef>
                <a:spcPts val="0"/>
              </a:spcBef>
              <a:spcAft>
                <a:spcPts val="0"/>
              </a:spcAft>
              <a:buFontTx/>
              <a:buChar char="-"/>
              <a:defRPr/>
            </a:pPr>
            <a:r>
              <a:rPr lang="en-US" sz="900" b="0" dirty="0">
                <a:latin typeface="Arial" panose="020B0604020202020204" pitchFamily="34" charset="0"/>
                <a:cs typeface="Arial" panose="020B0604020202020204" pitchFamily="34" charset="0"/>
              </a:rPr>
              <a:t>[Click for animation] Please note that for Region/DFD users there are 2 different menus: the </a:t>
            </a:r>
            <a:r>
              <a:rPr lang="en-US" sz="900" b="0" i="1" dirty="0">
                <a:latin typeface="Arial" panose="020B0604020202020204" pitchFamily="34" charset="0"/>
                <a:cs typeface="Arial" panose="020B0604020202020204" pitchFamily="34" charset="0"/>
              </a:rPr>
              <a:t>Regional Review Menu </a:t>
            </a:r>
            <a:r>
              <a:rPr lang="en-US" sz="900" b="0" dirty="0">
                <a:latin typeface="Arial" panose="020B0604020202020204" pitchFamily="34" charset="0"/>
                <a:cs typeface="Arial" panose="020B0604020202020204" pitchFamily="34" charset="0"/>
              </a:rPr>
              <a:t>and the </a:t>
            </a:r>
            <a:r>
              <a:rPr lang="en-US" sz="900" b="0" i="1" dirty="0">
                <a:latin typeface="Arial" panose="020B0604020202020204" pitchFamily="34" charset="0"/>
                <a:cs typeface="Arial" panose="020B0604020202020204" pitchFamily="34" charset="0"/>
              </a:rPr>
              <a:t>Regional Administration Menu</a:t>
            </a:r>
            <a:r>
              <a:rPr lang="en-US" sz="900" b="0" dirty="0">
                <a:latin typeface="Arial" panose="020B0604020202020204" pitchFamily="34" charset="0"/>
                <a:cs typeface="Arial" panose="020B0604020202020204" pitchFamily="34" charset="0"/>
              </a:rPr>
              <a:t>. </a:t>
            </a:r>
          </a:p>
          <a:p>
            <a:pPr marL="628239" lvl="1" indent="-171039" eaLnBrk="1" fontAlgn="auto" hangingPunct="1">
              <a:spcBef>
                <a:spcPts val="0"/>
              </a:spcBef>
              <a:spcAft>
                <a:spcPts val="0"/>
              </a:spcAft>
              <a:buFontTx/>
              <a:buChar char="-"/>
              <a:defRPr/>
            </a:pPr>
            <a:r>
              <a:rPr lang="en-US" sz="900" b="0" dirty="0">
                <a:latin typeface="Arial" panose="020B0604020202020204" pitchFamily="34" charset="0"/>
                <a:cs typeface="Arial" panose="020B0604020202020204" pitchFamily="34" charset="0"/>
              </a:rPr>
              <a:t>Region users will utilize the links in the </a:t>
            </a:r>
            <a:r>
              <a:rPr lang="en-US" sz="900" b="0" i="1" dirty="0">
                <a:latin typeface="Arial" panose="020B0604020202020204" pitchFamily="34" charset="0"/>
                <a:cs typeface="Arial" panose="020B0604020202020204" pitchFamily="34" charset="0"/>
              </a:rPr>
              <a:t>Administration Menu </a:t>
            </a:r>
            <a:r>
              <a:rPr lang="en-US" sz="900" b="0" dirty="0">
                <a:latin typeface="Arial" panose="020B0604020202020204" pitchFamily="34" charset="0"/>
                <a:cs typeface="Arial" panose="020B0604020202020204" pitchFamily="34" charset="0"/>
              </a:rPr>
              <a:t>to assign BRs to staff. Not all Region users will have access to the Administration Menu. </a:t>
            </a:r>
          </a:p>
          <a:p>
            <a:pPr marL="628239" lvl="1" indent="-171039" eaLnBrk="1" fontAlgn="auto" hangingPunct="1">
              <a:spcBef>
                <a:spcPts val="0"/>
              </a:spcBef>
              <a:spcAft>
                <a:spcPts val="0"/>
              </a:spcAft>
              <a:buFontTx/>
              <a:buChar char="-"/>
              <a:defRPr/>
            </a:pPr>
            <a:r>
              <a:rPr lang="en-US" sz="900" b="0" dirty="0">
                <a:latin typeface="Arial" panose="020B0604020202020204" pitchFamily="34" charset="0"/>
                <a:cs typeface="Arial" panose="020B0604020202020204" pitchFamily="34" charset="0"/>
              </a:rPr>
              <a:t>Region users will use the links in the </a:t>
            </a:r>
            <a:r>
              <a:rPr lang="en-US" sz="900" b="0" i="1" dirty="0">
                <a:latin typeface="Arial" panose="020B0604020202020204" pitchFamily="34" charset="0"/>
                <a:cs typeface="Arial" panose="020B0604020202020204" pitchFamily="34" charset="0"/>
              </a:rPr>
              <a:t>Reviewer Menu </a:t>
            </a:r>
            <a:r>
              <a:rPr lang="en-US" sz="900" b="0" dirty="0">
                <a:latin typeface="Arial" panose="020B0604020202020204" pitchFamily="34" charset="0"/>
                <a:cs typeface="Arial" panose="020B0604020202020204" pitchFamily="34" charset="0"/>
              </a:rPr>
              <a:t>to score and leave comments on BRs that have been submitted to them. </a:t>
            </a:r>
          </a:p>
          <a:p>
            <a:pPr marL="171039" lvl="0" indent="-171039" eaLnBrk="1" fontAlgn="auto" hangingPunct="1">
              <a:spcBef>
                <a:spcPts val="0"/>
              </a:spcBef>
              <a:spcAft>
                <a:spcPts val="0"/>
              </a:spcAft>
              <a:buFontTx/>
              <a:buChar char="-"/>
              <a:defRPr/>
            </a:pPr>
            <a:r>
              <a:rPr lang="en-US" sz="900" b="0" dirty="0">
                <a:latin typeface="Arial" panose="020B0604020202020204" pitchFamily="34" charset="0"/>
                <a:cs typeface="Arial" panose="020B0604020202020204" pitchFamily="34" charset="0"/>
              </a:rPr>
              <a:t>If you have questions about your access, please contact your Regional Director, Emily or LACOE Technology Services (TS). </a:t>
            </a:r>
            <a:endParaRPr lang="en-US" sz="900" dirty="0">
              <a:latin typeface="Arial" panose="020B0604020202020204" pitchFamily="34" charset="0"/>
              <a:cs typeface="Arial" panose="020B0604020202020204" pitchFamily="34" charset="0"/>
            </a:endParaRPr>
          </a:p>
          <a:p>
            <a:pPr eaLnBrk="1" fontAlgn="auto" hangingPunct="1">
              <a:spcBef>
                <a:spcPts val="0"/>
              </a:spcBef>
              <a:spcAft>
                <a:spcPts val="0"/>
              </a:spcAft>
              <a:defRPr/>
            </a:pPr>
            <a:endParaRPr lang="en-US" dirty="0"/>
          </a:p>
          <a:p>
            <a:pPr eaLnBrk="1" fontAlgn="auto" hangingPunct="1">
              <a:spcBef>
                <a:spcPts val="0"/>
              </a:spcBef>
              <a:spcAft>
                <a:spcPts val="0"/>
              </a:spcAft>
              <a:defRPr/>
            </a:pPr>
            <a:endParaRPr lang="en-US" dirty="0"/>
          </a:p>
        </p:txBody>
      </p:sp>
      <p:sp>
        <p:nvSpPr>
          <p:cNvPr id="24580" name="Slide Number Placeholder 3">
            <a:extLst>
              <a:ext uri="{FF2B5EF4-FFF2-40B4-BE49-F238E27FC236}">
                <a16:creationId xmlns:a16="http://schemas.microsoft.com/office/drawing/2014/main" id="{D7CE9611-EF61-48F6-AF52-6DB9DD7DBBF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39775" indent="-284163">
              <a:defRPr>
                <a:solidFill>
                  <a:schemeClr val="tx1"/>
                </a:solidFill>
                <a:latin typeface="Arial" panose="020B0604020202020204" pitchFamily="34" charset="0"/>
              </a:defRPr>
            </a:lvl2pPr>
            <a:lvl3pPr marL="1139825" indent="-227013">
              <a:defRPr>
                <a:solidFill>
                  <a:schemeClr val="tx1"/>
                </a:solidFill>
                <a:latin typeface="Arial" panose="020B0604020202020204" pitchFamily="34" charset="0"/>
              </a:defRPr>
            </a:lvl3pPr>
            <a:lvl4pPr marL="1595438" indent="-227013">
              <a:defRPr>
                <a:solidFill>
                  <a:schemeClr val="tx1"/>
                </a:solidFill>
                <a:latin typeface="Arial" panose="020B0604020202020204" pitchFamily="34" charset="0"/>
              </a:defRPr>
            </a:lvl4pPr>
            <a:lvl5pPr marL="2051050" indent="-227013">
              <a:defRPr>
                <a:solidFill>
                  <a:schemeClr val="tx1"/>
                </a:solidFill>
                <a:latin typeface="Arial" panose="020B0604020202020204" pitchFamily="34" charset="0"/>
              </a:defRPr>
            </a:lvl5pPr>
            <a:lvl6pPr marL="2508250" indent="-227013" eaLnBrk="0" fontAlgn="base" hangingPunct="0">
              <a:spcBef>
                <a:spcPct val="0"/>
              </a:spcBef>
              <a:spcAft>
                <a:spcPct val="0"/>
              </a:spcAft>
              <a:defRPr>
                <a:solidFill>
                  <a:schemeClr val="tx1"/>
                </a:solidFill>
                <a:latin typeface="Arial" panose="020B0604020202020204" pitchFamily="34" charset="0"/>
              </a:defRPr>
            </a:lvl6pPr>
            <a:lvl7pPr marL="2965450" indent="-227013" eaLnBrk="0" fontAlgn="base" hangingPunct="0">
              <a:spcBef>
                <a:spcPct val="0"/>
              </a:spcBef>
              <a:spcAft>
                <a:spcPct val="0"/>
              </a:spcAft>
              <a:defRPr>
                <a:solidFill>
                  <a:schemeClr val="tx1"/>
                </a:solidFill>
                <a:latin typeface="Arial" panose="020B0604020202020204" pitchFamily="34" charset="0"/>
              </a:defRPr>
            </a:lvl7pPr>
            <a:lvl8pPr marL="3422650" indent="-227013" eaLnBrk="0" fontAlgn="base" hangingPunct="0">
              <a:spcBef>
                <a:spcPct val="0"/>
              </a:spcBef>
              <a:spcAft>
                <a:spcPct val="0"/>
              </a:spcAft>
              <a:defRPr>
                <a:solidFill>
                  <a:schemeClr val="tx1"/>
                </a:solidFill>
                <a:latin typeface="Arial" panose="020B0604020202020204" pitchFamily="34" charset="0"/>
              </a:defRPr>
            </a:lvl8pPr>
            <a:lvl9pPr marL="3879850" indent="-227013" eaLnBrk="0" fontAlgn="base" hangingPunct="0">
              <a:spcBef>
                <a:spcPct val="0"/>
              </a:spcBef>
              <a:spcAft>
                <a:spcPct val="0"/>
              </a:spcAft>
              <a:defRPr>
                <a:solidFill>
                  <a:schemeClr val="tx1"/>
                </a:solidFill>
                <a:latin typeface="Arial" panose="020B0604020202020204" pitchFamily="34" charset="0"/>
              </a:defRPr>
            </a:lvl9pPr>
          </a:lstStyle>
          <a:p>
            <a:fld id="{CC489112-2943-4351-9979-CA768D3FE9D7}" type="slidenum">
              <a:rPr lang="en-US" altLang="en-US" smtClean="0"/>
              <a:pPr/>
              <a:t>11</a:t>
            </a:fld>
            <a:endParaRPr lang="en-US" altLang="en-US" dirty="0"/>
          </a:p>
        </p:txBody>
      </p:sp>
    </p:spTree>
    <p:extLst>
      <p:ext uri="{BB962C8B-B14F-4D97-AF65-F5344CB8AC3E}">
        <p14:creationId xmlns:p14="http://schemas.microsoft.com/office/powerpoint/2010/main" val="34155091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A6377BF0-3B6B-4260-8004-63E6CE8AC45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31E4DF27-192C-4503-9A48-5AAF0AEA6DD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900" b="1" dirty="0">
                <a:latin typeface="Arial" panose="020B0604020202020204" pitchFamily="34" charset="0"/>
                <a:cs typeface="Arial" panose="020B0604020202020204" pitchFamily="34" charset="0"/>
              </a:rPr>
              <a:t>Facilitator: </a:t>
            </a:r>
            <a:r>
              <a:rPr lang="en-US" sz="900" b="0" dirty="0">
                <a:latin typeface="Arial" panose="020B0604020202020204" pitchFamily="34" charset="0"/>
                <a:cs typeface="Arial" panose="020B0604020202020204" pitchFamily="34" charset="0"/>
              </a:rPr>
              <a:t>Emily</a:t>
            </a:r>
          </a:p>
          <a:p>
            <a:r>
              <a:rPr lang="en-US" sz="900" b="1" dirty="0">
                <a:latin typeface="Arial" panose="020B0604020202020204" pitchFamily="34" charset="0"/>
                <a:cs typeface="Arial" panose="020B0604020202020204" pitchFamily="34" charset="0"/>
              </a:rPr>
              <a:t>Say the following: </a:t>
            </a:r>
            <a:endParaRPr lang="en-US" sz="900" dirty="0">
              <a:latin typeface="Arial" panose="020B0604020202020204" pitchFamily="34" charset="0"/>
              <a:cs typeface="Arial" panose="020B0604020202020204" pitchFamily="34" charset="0"/>
            </a:endParaRPr>
          </a:p>
          <a:p>
            <a:pPr marL="0" marR="0" lvl="0" indent="0" algn="l" defTabSz="931863" rtl="0" eaLnBrk="1" fontAlgn="base" latinLnBrk="0" hangingPunct="1">
              <a:lnSpc>
                <a:spcPct val="100000"/>
              </a:lnSpc>
              <a:spcBef>
                <a:spcPct val="0"/>
              </a:spcBef>
              <a:spcAft>
                <a:spcPct val="0"/>
              </a:spcAft>
              <a:buClrTx/>
              <a:buSzTx/>
              <a:buFontTx/>
              <a:buNone/>
              <a:tabLst/>
              <a:defRPr/>
            </a:pPr>
            <a:r>
              <a:rPr lang="en-US" altLang="en-US" sz="900" dirty="0">
                <a:latin typeface="Arial" panose="020B0604020202020204" pitchFamily="34" charset="0"/>
                <a:ea typeface="ＭＳ Ｐゴシック" panose="020B0600070205080204" pitchFamily="34" charset="-128"/>
                <a:cs typeface="Arial" panose="020B0604020202020204" pitchFamily="34" charset="0"/>
              </a:rPr>
              <a:t>Now that you know how to log into the eMEP system, let’s go over how to create a budget revision. Please note, some of the examples/screenshots provided in this training pertain to previous fiscal years, please ensure you select the appropriate fiscal year when creating your budget revisions. </a:t>
            </a:r>
          </a:p>
          <a:p>
            <a:pPr marL="0" marR="0" lvl="0" indent="0" algn="l" defTabSz="931863" rtl="0" eaLnBrk="1" fontAlgn="base" latinLnBrk="0" hangingPunct="1">
              <a:lnSpc>
                <a:spcPct val="100000"/>
              </a:lnSpc>
              <a:spcBef>
                <a:spcPct val="0"/>
              </a:spcBef>
              <a:spcAft>
                <a:spcPct val="0"/>
              </a:spcAft>
              <a:buClrTx/>
              <a:buSzTx/>
              <a:buFontTx/>
              <a:buNone/>
              <a:tabLst/>
              <a:defRPr/>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defTabSz="931863" eaLnBrk="1" hangingPunct="1">
              <a:spcBef>
                <a:spcPct val="0"/>
              </a:spcBef>
            </a:pPr>
            <a:endParaRPr lang="en-US" altLang="en-US" dirty="0">
              <a:ea typeface="ＭＳ Ｐゴシック" panose="020B0600070205080204" pitchFamily="34" charset="-128"/>
              <a:cs typeface="Arial" panose="020B0604020202020204" pitchFamily="34" charset="0"/>
            </a:endParaRPr>
          </a:p>
        </p:txBody>
      </p:sp>
      <p:sp>
        <p:nvSpPr>
          <p:cNvPr id="26628" name="Slide Number Placeholder 3">
            <a:extLst>
              <a:ext uri="{FF2B5EF4-FFF2-40B4-BE49-F238E27FC236}">
                <a16:creationId xmlns:a16="http://schemas.microsoft.com/office/drawing/2014/main" id="{C10437B5-4F72-4337-8A48-5C6CE6313C9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39775" indent="-284163">
              <a:defRPr>
                <a:solidFill>
                  <a:schemeClr val="tx1"/>
                </a:solidFill>
                <a:latin typeface="Arial" panose="020B0604020202020204" pitchFamily="34" charset="0"/>
              </a:defRPr>
            </a:lvl2pPr>
            <a:lvl3pPr marL="1139825" indent="-227013">
              <a:defRPr>
                <a:solidFill>
                  <a:schemeClr val="tx1"/>
                </a:solidFill>
                <a:latin typeface="Arial" panose="020B0604020202020204" pitchFamily="34" charset="0"/>
              </a:defRPr>
            </a:lvl3pPr>
            <a:lvl4pPr marL="1595438" indent="-227013">
              <a:defRPr>
                <a:solidFill>
                  <a:schemeClr val="tx1"/>
                </a:solidFill>
                <a:latin typeface="Arial" panose="020B0604020202020204" pitchFamily="34" charset="0"/>
              </a:defRPr>
            </a:lvl4pPr>
            <a:lvl5pPr marL="2051050" indent="-227013">
              <a:defRPr>
                <a:solidFill>
                  <a:schemeClr val="tx1"/>
                </a:solidFill>
                <a:latin typeface="Arial" panose="020B0604020202020204" pitchFamily="34" charset="0"/>
              </a:defRPr>
            </a:lvl5pPr>
            <a:lvl6pPr marL="2508250" indent="-227013" eaLnBrk="0" fontAlgn="base" hangingPunct="0">
              <a:spcBef>
                <a:spcPct val="0"/>
              </a:spcBef>
              <a:spcAft>
                <a:spcPct val="0"/>
              </a:spcAft>
              <a:defRPr>
                <a:solidFill>
                  <a:schemeClr val="tx1"/>
                </a:solidFill>
                <a:latin typeface="Arial" panose="020B0604020202020204" pitchFamily="34" charset="0"/>
              </a:defRPr>
            </a:lvl6pPr>
            <a:lvl7pPr marL="2965450" indent="-227013" eaLnBrk="0" fontAlgn="base" hangingPunct="0">
              <a:spcBef>
                <a:spcPct val="0"/>
              </a:spcBef>
              <a:spcAft>
                <a:spcPct val="0"/>
              </a:spcAft>
              <a:defRPr>
                <a:solidFill>
                  <a:schemeClr val="tx1"/>
                </a:solidFill>
                <a:latin typeface="Arial" panose="020B0604020202020204" pitchFamily="34" charset="0"/>
              </a:defRPr>
            </a:lvl7pPr>
            <a:lvl8pPr marL="3422650" indent="-227013" eaLnBrk="0" fontAlgn="base" hangingPunct="0">
              <a:spcBef>
                <a:spcPct val="0"/>
              </a:spcBef>
              <a:spcAft>
                <a:spcPct val="0"/>
              </a:spcAft>
              <a:defRPr>
                <a:solidFill>
                  <a:schemeClr val="tx1"/>
                </a:solidFill>
                <a:latin typeface="Arial" panose="020B0604020202020204" pitchFamily="34" charset="0"/>
              </a:defRPr>
            </a:lvl8pPr>
            <a:lvl9pPr marL="3879850" indent="-227013" eaLnBrk="0" fontAlgn="base" hangingPunct="0">
              <a:spcBef>
                <a:spcPct val="0"/>
              </a:spcBef>
              <a:spcAft>
                <a:spcPct val="0"/>
              </a:spcAft>
              <a:defRPr>
                <a:solidFill>
                  <a:schemeClr val="tx1"/>
                </a:solidFill>
                <a:latin typeface="Arial" panose="020B0604020202020204" pitchFamily="34" charset="0"/>
              </a:defRPr>
            </a:lvl9pPr>
          </a:lstStyle>
          <a:p>
            <a:fld id="{6E952EFD-76A2-4CB1-91DC-B3CFE776FD45}" type="slidenum">
              <a:rPr lang="en-US" altLang="en-US" smtClean="0"/>
              <a:pPr/>
              <a:t>12</a:t>
            </a:fld>
            <a:endParaRPr lang="en-US" altLang="en-US" dirty="0"/>
          </a:p>
        </p:txBody>
      </p:sp>
    </p:spTree>
    <p:extLst>
      <p:ext uri="{BB962C8B-B14F-4D97-AF65-F5344CB8AC3E}">
        <p14:creationId xmlns:p14="http://schemas.microsoft.com/office/powerpoint/2010/main" val="32251543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EA4B6FCE-74FC-48E4-8F9C-461DC6D896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1DF3F249-A901-45BC-A8B0-8AC05595037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900" b="1" dirty="0">
                <a:latin typeface="Arial" panose="020B0604020202020204" pitchFamily="34" charset="0"/>
                <a:cs typeface="Arial" panose="020B0604020202020204" pitchFamily="34" charset="0"/>
              </a:rPr>
              <a:t>Facilitator: </a:t>
            </a:r>
            <a:r>
              <a:rPr lang="en-US" sz="900" b="0" dirty="0">
                <a:latin typeface="Arial" panose="020B0604020202020204" pitchFamily="34" charset="0"/>
                <a:cs typeface="Arial" panose="020B0604020202020204" pitchFamily="34" charset="0"/>
              </a:rPr>
              <a:t>Emily</a:t>
            </a:r>
          </a:p>
          <a:p>
            <a:r>
              <a:rPr lang="en-US" sz="900" b="1" dirty="0">
                <a:latin typeface="Arial" panose="020B0604020202020204" pitchFamily="34" charset="0"/>
                <a:cs typeface="Arial" panose="020B0604020202020204" pitchFamily="34" charset="0"/>
              </a:rPr>
              <a:t>Say the following: </a:t>
            </a:r>
            <a:endParaRPr lang="en-US" sz="900" dirty="0">
              <a:latin typeface="Arial" panose="020B0604020202020204" pitchFamily="34" charset="0"/>
              <a:cs typeface="Arial" panose="020B0604020202020204" pitchFamily="34" charset="0"/>
            </a:endParaRPr>
          </a:p>
          <a:p>
            <a:pPr eaLnBrk="1" hangingPunct="1">
              <a:spcBef>
                <a:spcPct val="0"/>
              </a:spcBef>
            </a:pPr>
            <a:r>
              <a:rPr lang="en-US" altLang="en-US" sz="900" dirty="0">
                <a:latin typeface="Arial" panose="020B0604020202020204" pitchFamily="34" charset="0"/>
                <a:ea typeface="ＭＳ Ｐゴシック" panose="020B0600070205080204" pitchFamily="34" charset="-128"/>
                <a:cs typeface="Arial" panose="020B0604020202020204" pitchFamily="34" charset="0"/>
              </a:rPr>
              <a:t>To create a Budget Revision, all users—including DFD, Regional and DSA/MOU users--will start by selecting the </a:t>
            </a:r>
            <a:r>
              <a:rPr lang="en-US" altLang="en-US" sz="900" b="1" dirty="0">
                <a:latin typeface="Arial" panose="020B0604020202020204" pitchFamily="34" charset="0"/>
                <a:ea typeface="ＭＳ Ｐゴシック" panose="020B0600070205080204" pitchFamily="34" charset="-128"/>
                <a:cs typeface="Arial" panose="020B0604020202020204" pitchFamily="34" charset="0"/>
              </a:rPr>
              <a:t>Create Budget Revision link</a:t>
            </a:r>
            <a:r>
              <a:rPr lang="en-US" altLang="en-US" sz="900" dirty="0">
                <a:latin typeface="Arial" panose="020B0604020202020204" pitchFamily="34" charset="0"/>
                <a:ea typeface="ＭＳ Ｐゴシック" panose="020B0600070205080204" pitchFamily="34" charset="-128"/>
                <a:cs typeface="Arial" panose="020B0604020202020204" pitchFamily="34" charset="0"/>
              </a:rPr>
              <a:t>. This will take the user to the </a:t>
            </a:r>
            <a:r>
              <a:rPr lang="en-US" altLang="en-US" sz="900" b="1" dirty="0">
                <a:latin typeface="Arial" panose="020B0604020202020204" pitchFamily="34" charset="0"/>
                <a:ea typeface="ＭＳ Ｐゴシック" panose="020B0600070205080204" pitchFamily="34" charset="-128"/>
                <a:cs typeface="Arial" panose="020B0604020202020204" pitchFamily="34" charset="0"/>
              </a:rPr>
              <a:t>Create Budget Revision </a:t>
            </a:r>
            <a:r>
              <a:rPr lang="en-US" altLang="en-US" sz="900" dirty="0">
                <a:latin typeface="Arial" panose="020B0604020202020204" pitchFamily="34" charset="0"/>
                <a:ea typeface="ＭＳ Ｐゴシック" panose="020B0600070205080204" pitchFamily="34" charset="-128"/>
                <a:cs typeface="Arial" panose="020B0604020202020204" pitchFamily="34" charset="0"/>
              </a:rPr>
              <a:t>screen.</a:t>
            </a:r>
            <a:r>
              <a:rPr lang="en-US" altLang="en-US" sz="900" baseline="0" dirty="0">
                <a:latin typeface="Arial" panose="020B0604020202020204" pitchFamily="34" charset="0"/>
                <a:ea typeface="ＭＳ Ｐゴシック" panose="020B0600070205080204" pitchFamily="34" charset="-128"/>
                <a:cs typeface="Arial" panose="020B0604020202020204" pitchFamily="34" charset="0"/>
              </a:rPr>
              <a:t> </a:t>
            </a:r>
          </a:p>
          <a:p>
            <a:pPr eaLnBrk="1" hangingPunct="1">
              <a:spcBef>
                <a:spcPct val="0"/>
              </a:spcBef>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endParaRPr lang="en-US" altLang="en-US" dirty="0">
              <a:ea typeface="ＭＳ Ｐゴシック" panose="020B0600070205080204" pitchFamily="34" charset="-128"/>
              <a:cs typeface="Arial" panose="020B0604020202020204" pitchFamily="34" charset="0"/>
            </a:endParaRPr>
          </a:p>
        </p:txBody>
      </p:sp>
      <p:sp>
        <p:nvSpPr>
          <p:cNvPr id="28676" name="Slide Number Placeholder 3">
            <a:extLst>
              <a:ext uri="{FF2B5EF4-FFF2-40B4-BE49-F238E27FC236}">
                <a16:creationId xmlns:a16="http://schemas.microsoft.com/office/drawing/2014/main" id="{BE150D50-622A-4FEE-A576-43780D425C6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39775" indent="-284163">
              <a:defRPr>
                <a:solidFill>
                  <a:schemeClr val="tx1"/>
                </a:solidFill>
                <a:latin typeface="Arial" panose="020B0604020202020204" pitchFamily="34" charset="0"/>
              </a:defRPr>
            </a:lvl2pPr>
            <a:lvl3pPr marL="1139825" indent="-227013">
              <a:defRPr>
                <a:solidFill>
                  <a:schemeClr val="tx1"/>
                </a:solidFill>
                <a:latin typeface="Arial" panose="020B0604020202020204" pitchFamily="34" charset="0"/>
              </a:defRPr>
            </a:lvl3pPr>
            <a:lvl4pPr marL="1595438" indent="-227013">
              <a:defRPr>
                <a:solidFill>
                  <a:schemeClr val="tx1"/>
                </a:solidFill>
                <a:latin typeface="Arial" panose="020B0604020202020204" pitchFamily="34" charset="0"/>
              </a:defRPr>
            </a:lvl4pPr>
            <a:lvl5pPr marL="2051050" indent="-227013">
              <a:defRPr>
                <a:solidFill>
                  <a:schemeClr val="tx1"/>
                </a:solidFill>
                <a:latin typeface="Arial" panose="020B0604020202020204" pitchFamily="34" charset="0"/>
              </a:defRPr>
            </a:lvl5pPr>
            <a:lvl6pPr marL="2508250" indent="-227013" eaLnBrk="0" fontAlgn="base" hangingPunct="0">
              <a:spcBef>
                <a:spcPct val="0"/>
              </a:spcBef>
              <a:spcAft>
                <a:spcPct val="0"/>
              </a:spcAft>
              <a:defRPr>
                <a:solidFill>
                  <a:schemeClr val="tx1"/>
                </a:solidFill>
                <a:latin typeface="Arial" panose="020B0604020202020204" pitchFamily="34" charset="0"/>
              </a:defRPr>
            </a:lvl6pPr>
            <a:lvl7pPr marL="2965450" indent="-227013" eaLnBrk="0" fontAlgn="base" hangingPunct="0">
              <a:spcBef>
                <a:spcPct val="0"/>
              </a:spcBef>
              <a:spcAft>
                <a:spcPct val="0"/>
              </a:spcAft>
              <a:defRPr>
                <a:solidFill>
                  <a:schemeClr val="tx1"/>
                </a:solidFill>
                <a:latin typeface="Arial" panose="020B0604020202020204" pitchFamily="34" charset="0"/>
              </a:defRPr>
            </a:lvl7pPr>
            <a:lvl8pPr marL="3422650" indent="-227013" eaLnBrk="0" fontAlgn="base" hangingPunct="0">
              <a:spcBef>
                <a:spcPct val="0"/>
              </a:spcBef>
              <a:spcAft>
                <a:spcPct val="0"/>
              </a:spcAft>
              <a:defRPr>
                <a:solidFill>
                  <a:schemeClr val="tx1"/>
                </a:solidFill>
                <a:latin typeface="Arial" panose="020B0604020202020204" pitchFamily="34" charset="0"/>
              </a:defRPr>
            </a:lvl8pPr>
            <a:lvl9pPr marL="3879850" indent="-227013" eaLnBrk="0" fontAlgn="base" hangingPunct="0">
              <a:spcBef>
                <a:spcPct val="0"/>
              </a:spcBef>
              <a:spcAft>
                <a:spcPct val="0"/>
              </a:spcAft>
              <a:defRPr>
                <a:solidFill>
                  <a:schemeClr val="tx1"/>
                </a:solidFill>
                <a:latin typeface="Arial" panose="020B0604020202020204" pitchFamily="34" charset="0"/>
              </a:defRPr>
            </a:lvl9pPr>
          </a:lstStyle>
          <a:p>
            <a:fld id="{8CE946EF-2193-430F-A4A7-463FF37AC425}" type="slidenum">
              <a:rPr lang="en-US" altLang="en-US" smtClean="0"/>
              <a:pPr/>
              <a:t>13</a:t>
            </a:fld>
            <a:endParaRPr lang="en-US" altLang="en-US" dirty="0"/>
          </a:p>
        </p:txBody>
      </p:sp>
    </p:spTree>
    <p:extLst>
      <p:ext uri="{BB962C8B-B14F-4D97-AF65-F5344CB8AC3E}">
        <p14:creationId xmlns:p14="http://schemas.microsoft.com/office/powerpoint/2010/main" val="36929073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47DF6AD4-74D7-4F6E-A803-B53A7794F35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93EA9669-390A-4870-9A8A-792C83EA4D6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900" b="1" dirty="0">
                <a:latin typeface="Arial" panose="020B0604020202020204" pitchFamily="34" charset="0"/>
                <a:cs typeface="Arial" panose="020B0604020202020204" pitchFamily="34" charset="0"/>
              </a:rPr>
              <a:t>Facilitator: </a:t>
            </a:r>
            <a:r>
              <a:rPr lang="en-US" sz="900" b="0" dirty="0">
                <a:latin typeface="Arial" panose="020B0604020202020204" pitchFamily="34" charset="0"/>
                <a:cs typeface="Arial" panose="020B0604020202020204" pitchFamily="34" charset="0"/>
              </a:rPr>
              <a:t>Emily</a:t>
            </a:r>
          </a:p>
          <a:p>
            <a:r>
              <a:rPr lang="en-US" sz="900" b="1" dirty="0">
                <a:latin typeface="Arial" panose="020B0604020202020204" pitchFamily="34" charset="0"/>
                <a:cs typeface="Arial" panose="020B0604020202020204" pitchFamily="34" charset="0"/>
              </a:rPr>
              <a:t>Say the following: </a:t>
            </a:r>
            <a:endParaRPr lang="en-US" sz="900" dirty="0">
              <a:latin typeface="Arial" panose="020B0604020202020204" pitchFamily="34" charset="0"/>
              <a:cs typeface="Arial" panose="020B0604020202020204" pitchFamily="34" charset="0"/>
            </a:endParaRPr>
          </a:p>
          <a:p>
            <a:pPr eaLnBrk="1" hangingPunct="1">
              <a:spcBef>
                <a:spcPct val="0"/>
              </a:spcBef>
            </a:pPr>
            <a:r>
              <a:rPr lang="en-US" altLang="en-US" sz="900" dirty="0">
                <a:latin typeface="Arial" panose="020B0604020202020204" pitchFamily="34" charset="0"/>
                <a:ea typeface="ＭＳ Ｐゴシック" panose="020B0600070205080204" pitchFamily="34" charset="-128"/>
                <a:cs typeface="Arial" panose="020B0604020202020204" pitchFamily="34" charset="0"/>
              </a:rPr>
              <a:t>Only Grant Applications assigned to the user for the current fiscal year will be listed</a:t>
            </a:r>
            <a:r>
              <a:rPr lang="en-US" altLang="en-US" sz="900" baseline="0" dirty="0">
                <a:latin typeface="Arial" panose="020B0604020202020204" pitchFamily="34" charset="0"/>
                <a:ea typeface="ＭＳ Ｐゴシック" panose="020B0600070205080204" pitchFamily="34" charset="-128"/>
                <a:cs typeface="Arial" panose="020B0604020202020204" pitchFamily="34" charset="0"/>
              </a:rPr>
              <a:t> in the Create Budget Revision Screen</a:t>
            </a:r>
            <a:r>
              <a:rPr lang="en-US" altLang="en-US" sz="900" dirty="0">
                <a:latin typeface="Arial" panose="020B0604020202020204" pitchFamily="34" charset="0"/>
                <a:ea typeface="ＭＳ Ｐゴシック" panose="020B0600070205080204" pitchFamily="34" charset="-128"/>
                <a:cs typeface="Arial" panose="020B0604020202020204" pitchFamily="34" charset="0"/>
              </a:rPr>
              <a:t>. The user should select the Grant Application that they wish to make the revision for. </a:t>
            </a:r>
          </a:p>
          <a:p>
            <a:pPr eaLnBrk="1" hangingPunct="1">
              <a:spcBef>
                <a:spcPct val="0"/>
              </a:spcBef>
            </a:pPr>
            <a:r>
              <a:rPr lang="en-US" altLang="en-US" sz="900" baseline="0" dirty="0">
                <a:highlight>
                  <a:srgbClr val="FFFF00"/>
                </a:highlight>
                <a:latin typeface="Arial" panose="020B0604020202020204" pitchFamily="34" charset="0"/>
                <a:ea typeface="ＭＳ Ｐゴシック" panose="020B0600070205080204" pitchFamily="34" charset="-128"/>
                <a:cs typeface="Arial" panose="020B0604020202020204" pitchFamily="34" charset="0"/>
              </a:rPr>
              <a:t>Important: The default setting of the “Plan Fiscal Year” drop down list may change so always make sure you double check the fiscal year to ensure that you are creating a BR for the correct fiscal year! </a:t>
            </a:r>
            <a:endParaRPr lang="en-US" altLang="en-US" sz="900" dirty="0">
              <a:highlight>
                <a:srgbClr val="FFFF00"/>
              </a:highlight>
              <a:latin typeface="Arial" panose="020B0604020202020204" pitchFamily="34" charset="0"/>
              <a:ea typeface="ＭＳ Ｐゴシック" panose="020B0600070205080204" pitchFamily="34" charset="-128"/>
              <a:cs typeface="Arial" panose="020B0604020202020204" pitchFamily="34" charset="0"/>
            </a:endParaRPr>
          </a:p>
        </p:txBody>
      </p:sp>
      <p:sp>
        <p:nvSpPr>
          <p:cNvPr id="30724" name="Slide Number Placeholder 3">
            <a:extLst>
              <a:ext uri="{FF2B5EF4-FFF2-40B4-BE49-F238E27FC236}">
                <a16:creationId xmlns:a16="http://schemas.microsoft.com/office/drawing/2014/main" id="{E44ACE78-0139-4626-8FD1-A0019D10F62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39775" indent="-284163">
              <a:defRPr>
                <a:solidFill>
                  <a:schemeClr val="tx1"/>
                </a:solidFill>
                <a:latin typeface="Arial" panose="020B0604020202020204" pitchFamily="34" charset="0"/>
              </a:defRPr>
            </a:lvl2pPr>
            <a:lvl3pPr marL="1139825" indent="-227013">
              <a:defRPr>
                <a:solidFill>
                  <a:schemeClr val="tx1"/>
                </a:solidFill>
                <a:latin typeface="Arial" panose="020B0604020202020204" pitchFamily="34" charset="0"/>
              </a:defRPr>
            </a:lvl3pPr>
            <a:lvl4pPr marL="1595438" indent="-227013">
              <a:defRPr>
                <a:solidFill>
                  <a:schemeClr val="tx1"/>
                </a:solidFill>
                <a:latin typeface="Arial" panose="020B0604020202020204" pitchFamily="34" charset="0"/>
              </a:defRPr>
            </a:lvl4pPr>
            <a:lvl5pPr marL="2051050" indent="-227013">
              <a:defRPr>
                <a:solidFill>
                  <a:schemeClr val="tx1"/>
                </a:solidFill>
                <a:latin typeface="Arial" panose="020B0604020202020204" pitchFamily="34" charset="0"/>
              </a:defRPr>
            </a:lvl5pPr>
            <a:lvl6pPr marL="2508250" indent="-227013" eaLnBrk="0" fontAlgn="base" hangingPunct="0">
              <a:spcBef>
                <a:spcPct val="0"/>
              </a:spcBef>
              <a:spcAft>
                <a:spcPct val="0"/>
              </a:spcAft>
              <a:defRPr>
                <a:solidFill>
                  <a:schemeClr val="tx1"/>
                </a:solidFill>
                <a:latin typeface="Arial" panose="020B0604020202020204" pitchFamily="34" charset="0"/>
              </a:defRPr>
            </a:lvl6pPr>
            <a:lvl7pPr marL="2965450" indent="-227013" eaLnBrk="0" fontAlgn="base" hangingPunct="0">
              <a:spcBef>
                <a:spcPct val="0"/>
              </a:spcBef>
              <a:spcAft>
                <a:spcPct val="0"/>
              </a:spcAft>
              <a:defRPr>
                <a:solidFill>
                  <a:schemeClr val="tx1"/>
                </a:solidFill>
                <a:latin typeface="Arial" panose="020B0604020202020204" pitchFamily="34" charset="0"/>
              </a:defRPr>
            </a:lvl7pPr>
            <a:lvl8pPr marL="3422650" indent="-227013" eaLnBrk="0" fontAlgn="base" hangingPunct="0">
              <a:spcBef>
                <a:spcPct val="0"/>
              </a:spcBef>
              <a:spcAft>
                <a:spcPct val="0"/>
              </a:spcAft>
              <a:defRPr>
                <a:solidFill>
                  <a:schemeClr val="tx1"/>
                </a:solidFill>
                <a:latin typeface="Arial" panose="020B0604020202020204" pitchFamily="34" charset="0"/>
              </a:defRPr>
            </a:lvl8pPr>
            <a:lvl9pPr marL="3879850" indent="-227013" eaLnBrk="0" fontAlgn="base" hangingPunct="0">
              <a:spcBef>
                <a:spcPct val="0"/>
              </a:spcBef>
              <a:spcAft>
                <a:spcPct val="0"/>
              </a:spcAft>
              <a:defRPr>
                <a:solidFill>
                  <a:schemeClr val="tx1"/>
                </a:solidFill>
                <a:latin typeface="Arial" panose="020B0604020202020204" pitchFamily="34" charset="0"/>
              </a:defRPr>
            </a:lvl9pPr>
          </a:lstStyle>
          <a:p>
            <a:fld id="{AA8FF871-6E35-4CC6-83C1-48B113F4B8BB}" type="slidenum">
              <a:rPr lang="en-US" altLang="en-US" smtClean="0"/>
              <a:pPr/>
              <a:t>14</a:t>
            </a:fld>
            <a:endParaRPr lang="en-US" altLang="en-US" dirty="0"/>
          </a:p>
        </p:txBody>
      </p:sp>
    </p:spTree>
    <p:extLst>
      <p:ext uri="{BB962C8B-B14F-4D97-AF65-F5344CB8AC3E}">
        <p14:creationId xmlns:p14="http://schemas.microsoft.com/office/powerpoint/2010/main" val="14295033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C8C1B549-E8DA-4719-A295-F8AFCB709EE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836F8433-49A3-41AA-B6E4-DA08E8C41CB5}"/>
              </a:ext>
            </a:extLst>
          </p:cNvPr>
          <p:cNvSpPr>
            <a:spLocks noGrp="1"/>
          </p:cNvSpPr>
          <p:nvPr>
            <p:ph type="body" idx="1"/>
          </p:nvPr>
        </p:nvSpPr>
        <p:spPr/>
        <p:txBody>
          <a:bodyPr/>
          <a:lstStyle/>
          <a:p>
            <a:r>
              <a:rPr lang="en-US" sz="900" b="1" dirty="0">
                <a:latin typeface="Arial" panose="020B0604020202020204" pitchFamily="34" charset="0"/>
                <a:cs typeface="Arial" panose="020B0604020202020204" pitchFamily="34" charset="0"/>
              </a:rPr>
              <a:t>Facilitator: </a:t>
            </a:r>
            <a:r>
              <a:rPr lang="en-US" sz="900" b="0" dirty="0">
                <a:latin typeface="Arial" panose="020B0604020202020204" pitchFamily="34" charset="0"/>
                <a:cs typeface="Arial" panose="020B0604020202020204" pitchFamily="34" charset="0"/>
              </a:rPr>
              <a:t>Emily</a:t>
            </a:r>
          </a:p>
          <a:p>
            <a:r>
              <a:rPr lang="en-US" sz="900" b="1" dirty="0">
                <a:latin typeface="Arial" panose="020B0604020202020204" pitchFamily="34" charset="0"/>
                <a:cs typeface="Arial" panose="020B0604020202020204" pitchFamily="34" charset="0"/>
              </a:rPr>
              <a:t>Say the following: </a:t>
            </a:r>
            <a:endParaRPr lang="en-US" sz="900" dirty="0">
              <a:latin typeface="Arial" panose="020B0604020202020204" pitchFamily="34" charset="0"/>
              <a:cs typeface="Arial" panose="020B0604020202020204" pitchFamily="34" charset="0"/>
            </a:endParaRPr>
          </a:p>
          <a:p>
            <a:pPr eaLnBrk="1" fontAlgn="auto" hangingPunct="1">
              <a:spcBef>
                <a:spcPts val="0"/>
              </a:spcBef>
              <a:spcAft>
                <a:spcPts val="0"/>
              </a:spcAft>
              <a:defRPr/>
            </a:pPr>
            <a:r>
              <a:rPr lang="en-US" sz="900" dirty="0">
                <a:latin typeface="Arial" panose="020B0604020202020204" pitchFamily="34" charset="0"/>
                <a:cs typeface="Arial" panose="020B0604020202020204" pitchFamily="34" charset="0"/>
              </a:rPr>
              <a:t>To start the creation of a Budget Revision, the user will do the following:</a:t>
            </a:r>
          </a:p>
          <a:p>
            <a:pPr marL="228051" indent="-228051" eaLnBrk="1" fontAlgn="auto" hangingPunct="1">
              <a:spcBef>
                <a:spcPts val="0"/>
              </a:spcBef>
              <a:spcAft>
                <a:spcPts val="0"/>
              </a:spcAft>
              <a:buFontTx/>
              <a:buAutoNum type="arabicPeriod"/>
              <a:defRPr/>
            </a:pPr>
            <a:r>
              <a:rPr lang="en-US" sz="900" dirty="0">
                <a:latin typeface="Arial" panose="020B0604020202020204" pitchFamily="34" charset="0"/>
                <a:cs typeface="Arial" panose="020B0604020202020204" pitchFamily="34" charset="0"/>
              </a:rPr>
              <a:t>Find the application they wish to create a revision for. Select the appropriate Budget Revision Number</a:t>
            </a:r>
            <a:r>
              <a:rPr lang="en-US" sz="900" baseline="0" dirty="0">
                <a:latin typeface="Arial" panose="020B0604020202020204" pitchFamily="34" charset="0"/>
                <a:cs typeface="Arial" panose="020B0604020202020204" pitchFamily="34" charset="0"/>
              </a:rPr>
              <a:t> and </a:t>
            </a:r>
            <a:r>
              <a:rPr lang="en-US" sz="900" dirty="0">
                <a:latin typeface="Arial" panose="020B0604020202020204" pitchFamily="34" charset="0"/>
                <a:cs typeface="Arial" panose="020B0604020202020204" pitchFamily="34" charset="0"/>
              </a:rPr>
              <a:t>Date, either BR 1, 2, 3 or 4. You can see in this example they have selected </a:t>
            </a:r>
            <a:r>
              <a:rPr lang="en-US" sz="900" baseline="0" dirty="0">
                <a:latin typeface="Arial" panose="020B0604020202020204" pitchFamily="34" charset="0"/>
                <a:cs typeface="Arial" panose="020B0604020202020204" pitchFamily="34" charset="0"/>
              </a:rPr>
              <a:t>Budget Revision 1-Sep 15. </a:t>
            </a:r>
            <a:endParaRPr lang="en-US" sz="900" dirty="0">
              <a:latin typeface="Arial" panose="020B0604020202020204" pitchFamily="34" charset="0"/>
              <a:cs typeface="Arial" panose="020B0604020202020204" pitchFamily="34" charset="0"/>
            </a:endParaRPr>
          </a:p>
          <a:p>
            <a:pPr marL="228051" marR="0" lvl="0" indent="-228051" algn="l" defTabSz="914400" rtl="0" eaLnBrk="1" fontAlgn="auto" latinLnBrk="0" hangingPunct="1">
              <a:lnSpc>
                <a:spcPct val="100000"/>
              </a:lnSpc>
              <a:spcBef>
                <a:spcPts val="0"/>
              </a:spcBef>
              <a:spcAft>
                <a:spcPts val="0"/>
              </a:spcAft>
              <a:buClrTx/>
              <a:buSzTx/>
              <a:buFontTx/>
              <a:buAutoNum type="arabicPeriod"/>
              <a:tabLst/>
              <a:defRPr/>
            </a:pPr>
            <a:r>
              <a:rPr lang="en-US" sz="900" dirty="0">
                <a:latin typeface="Arial" panose="020B0604020202020204" pitchFamily="34" charset="0"/>
                <a:cs typeface="Arial" panose="020B0604020202020204" pitchFamily="34" charset="0"/>
              </a:rPr>
              <a:t>Click the Create New Revision button. </a:t>
            </a:r>
            <a:r>
              <a:rPr lang="en-US" altLang="en-US" sz="900" dirty="0">
                <a:latin typeface="Arial" panose="020B0604020202020204" pitchFamily="34" charset="0"/>
                <a:ea typeface="ＭＳ Ｐゴシック" panose="020B0600070205080204" pitchFamily="34" charset="-128"/>
                <a:cs typeface="Arial" panose="020B0604020202020204" pitchFamily="34" charset="0"/>
              </a:rPr>
              <a:t>Once you select the </a:t>
            </a:r>
            <a:r>
              <a:rPr lang="en-US" altLang="en-US" sz="900" b="1" dirty="0">
                <a:latin typeface="Arial" panose="020B0604020202020204" pitchFamily="34" charset="0"/>
                <a:ea typeface="ＭＳ Ｐゴシック" panose="020B0600070205080204" pitchFamily="34" charset="-128"/>
                <a:cs typeface="Arial" panose="020B0604020202020204" pitchFamily="34" charset="0"/>
              </a:rPr>
              <a:t>Create</a:t>
            </a:r>
            <a:r>
              <a:rPr lang="en-US" altLang="en-US" sz="900" b="1" baseline="0" dirty="0">
                <a:latin typeface="Arial" panose="020B0604020202020204" pitchFamily="34" charset="0"/>
                <a:ea typeface="ＭＳ Ｐゴシック" panose="020B0600070205080204" pitchFamily="34" charset="-128"/>
                <a:cs typeface="Arial" panose="020B0604020202020204" pitchFamily="34" charset="0"/>
              </a:rPr>
              <a:t> New Revision </a:t>
            </a:r>
            <a:r>
              <a:rPr lang="en-US" altLang="en-US" sz="900" baseline="0" dirty="0">
                <a:latin typeface="Arial" panose="020B0604020202020204" pitchFamily="34" charset="0"/>
                <a:ea typeface="ＭＳ Ｐゴシック" panose="020B0600070205080204" pitchFamily="34" charset="-128"/>
                <a:cs typeface="Arial" panose="020B0604020202020204" pitchFamily="34" charset="0"/>
              </a:rPr>
              <a:t>button, y</a:t>
            </a:r>
            <a:r>
              <a:rPr lang="en-US" altLang="en-US" sz="900" dirty="0">
                <a:latin typeface="Arial" panose="020B0604020202020204" pitchFamily="34" charset="0"/>
                <a:ea typeface="ＭＳ Ｐゴシック" panose="020B0600070205080204" pitchFamily="34" charset="-128"/>
                <a:cs typeface="Arial" panose="020B0604020202020204" pitchFamily="34" charset="0"/>
              </a:rPr>
              <a:t>ou will be automatically directed to the </a:t>
            </a:r>
            <a:r>
              <a:rPr lang="en-US" altLang="en-US" sz="900" b="1" dirty="0">
                <a:latin typeface="Arial" panose="020B0604020202020204" pitchFamily="34" charset="0"/>
                <a:ea typeface="ＭＳ Ｐゴシック" panose="020B0600070205080204" pitchFamily="34" charset="-128"/>
                <a:cs typeface="Arial" panose="020B0604020202020204" pitchFamily="34" charset="0"/>
              </a:rPr>
              <a:t>Plan Index Page.  </a:t>
            </a:r>
          </a:p>
          <a:p>
            <a:pPr marL="228051" marR="0" lvl="0" indent="-228051" algn="l" defTabSz="914400" rtl="0" eaLnBrk="1" fontAlgn="auto" latinLnBrk="0" hangingPunct="1">
              <a:lnSpc>
                <a:spcPct val="100000"/>
              </a:lnSpc>
              <a:spcBef>
                <a:spcPts val="0"/>
              </a:spcBef>
              <a:spcAft>
                <a:spcPts val="0"/>
              </a:spcAft>
              <a:buClrTx/>
              <a:buSzTx/>
              <a:buFontTx/>
              <a:buAutoNum type="arabicPeriod"/>
              <a:tabLst/>
              <a:defRPr/>
            </a:pPr>
            <a:endParaRPr lang="en-US" altLang="en-US" sz="900" b="1" dirty="0">
              <a:latin typeface="Arial" panose="020B0604020202020204" pitchFamily="34" charset="0"/>
              <a:ea typeface="ＭＳ Ｐゴシック" panose="020B0600070205080204" pitchFamily="34" charset="-128"/>
              <a:cs typeface="Arial" panose="020B0604020202020204" pitchFamily="34" charset="0"/>
            </a:endParaRPr>
          </a:p>
          <a:p>
            <a:pPr marL="0" indent="0" eaLnBrk="1" fontAlgn="auto" hangingPunct="1">
              <a:spcBef>
                <a:spcPts val="0"/>
              </a:spcBef>
              <a:spcAft>
                <a:spcPts val="0"/>
              </a:spcAft>
              <a:buFontTx/>
              <a:buNone/>
              <a:defRPr/>
            </a:pPr>
            <a:endParaRPr lang="en-US" sz="900" dirty="0">
              <a:latin typeface="Arial" panose="020B0604020202020204" pitchFamily="34" charset="0"/>
              <a:cs typeface="Arial" panose="020B0604020202020204" pitchFamily="34" charset="0"/>
            </a:endParaRPr>
          </a:p>
          <a:p>
            <a:pPr eaLnBrk="1" fontAlgn="auto" hangingPunct="1">
              <a:spcBef>
                <a:spcPts val="0"/>
              </a:spcBef>
              <a:spcAft>
                <a:spcPts val="0"/>
              </a:spcAft>
              <a:defRPr/>
            </a:pPr>
            <a:endParaRPr lang="en-US" dirty="0">
              <a:latin typeface="Arial" panose="020B0604020202020204" pitchFamily="34" charset="0"/>
              <a:cs typeface="Arial" panose="020B0604020202020204" pitchFamily="34" charset="0"/>
            </a:endParaRPr>
          </a:p>
          <a:p>
            <a:pPr eaLnBrk="1" fontAlgn="auto" hangingPunct="1">
              <a:spcBef>
                <a:spcPts val="0"/>
              </a:spcBef>
              <a:spcAft>
                <a:spcPts val="0"/>
              </a:spcAft>
              <a:defRPr/>
            </a:pPr>
            <a:endParaRPr lang="en-US" dirty="0"/>
          </a:p>
        </p:txBody>
      </p:sp>
      <p:sp>
        <p:nvSpPr>
          <p:cNvPr id="32772" name="Slide Number Placeholder 3">
            <a:extLst>
              <a:ext uri="{FF2B5EF4-FFF2-40B4-BE49-F238E27FC236}">
                <a16:creationId xmlns:a16="http://schemas.microsoft.com/office/drawing/2014/main" id="{06A5795E-D683-411E-A46A-C8510ADB3AC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39775" indent="-284163">
              <a:defRPr>
                <a:solidFill>
                  <a:schemeClr val="tx1"/>
                </a:solidFill>
                <a:latin typeface="Arial" panose="020B0604020202020204" pitchFamily="34" charset="0"/>
              </a:defRPr>
            </a:lvl2pPr>
            <a:lvl3pPr marL="1139825" indent="-227013">
              <a:defRPr>
                <a:solidFill>
                  <a:schemeClr val="tx1"/>
                </a:solidFill>
                <a:latin typeface="Arial" panose="020B0604020202020204" pitchFamily="34" charset="0"/>
              </a:defRPr>
            </a:lvl3pPr>
            <a:lvl4pPr marL="1595438" indent="-227013">
              <a:defRPr>
                <a:solidFill>
                  <a:schemeClr val="tx1"/>
                </a:solidFill>
                <a:latin typeface="Arial" panose="020B0604020202020204" pitchFamily="34" charset="0"/>
              </a:defRPr>
            </a:lvl4pPr>
            <a:lvl5pPr marL="2051050" indent="-227013">
              <a:defRPr>
                <a:solidFill>
                  <a:schemeClr val="tx1"/>
                </a:solidFill>
                <a:latin typeface="Arial" panose="020B0604020202020204" pitchFamily="34" charset="0"/>
              </a:defRPr>
            </a:lvl5pPr>
            <a:lvl6pPr marL="2508250" indent="-227013" eaLnBrk="0" fontAlgn="base" hangingPunct="0">
              <a:spcBef>
                <a:spcPct val="0"/>
              </a:spcBef>
              <a:spcAft>
                <a:spcPct val="0"/>
              </a:spcAft>
              <a:defRPr>
                <a:solidFill>
                  <a:schemeClr val="tx1"/>
                </a:solidFill>
                <a:latin typeface="Arial" panose="020B0604020202020204" pitchFamily="34" charset="0"/>
              </a:defRPr>
            </a:lvl6pPr>
            <a:lvl7pPr marL="2965450" indent="-227013" eaLnBrk="0" fontAlgn="base" hangingPunct="0">
              <a:spcBef>
                <a:spcPct val="0"/>
              </a:spcBef>
              <a:spcAft>
                <a:spcPct val="0"/>
              </a:spcAft>
              <a:defRPr>
                <a:solidFill>
                  <a:schemeClr val="tx1"/>
                </a:solidFill>
                <a:latin typeface="Arial" panose="020B0604020202020204" pitchFamily="34" charset="0"/>
              </a:defRPr>
            </a:lvl7pPr>
            <a:lvl8pPr marL="3422650" indent="-227013" eaLnBrk="0" fontAlgn="base" hangingPunct="0">
              <a:spcBef>
                <a:spcPct val="0"/>
              </a:spcBef>
              <a:spcAft>
                <a:spcPct val="0"/>
              </a:spcAft>
              <a:defRPr>
                <a:solidFill>
                  <a:schemeClr val="tx1"/>
                </a:solidFill>
                <a:latin typeface="Arial" panose="020B0604020202020204" pitchFamily="34" charset="0"/>
              </a:defRPr>
            </a:lvl8pPr>
            <a:lvl9pPr marL="3879850" indent="-227013" eaLnBrk="0" fontAlgn="base" hangingPunct="0">
              <a:spcBef>
                <a:spcPct val="0"/>
              </a:spcBef>
              <a:spcAft>
                <a:spcPct val="0"/>
              </a:spcAft>
              <a:defRPr>
                <a:solidFill>
                  <a:schemeClr val="tx1"/>
                </a:solidFill>
                <a:latin typeface="Arial" panose="020B0604020202020204" pitchFamily="34" charset="0"/>
              </a:defRPr>
            </a:lvl9pPr>
          </a:lstStyle>
          <a:p>
            <a:fld id="{51CE5FB3-CB53-4AB8-8129-DDA2733AE30C}" type="slidenum">
              <a:rPr lang="en-US" altLang="en-US" smtClean="0"/>
              <a:pPr/>
              <a:t>15</a:t>
            </a:fld>
            <a:endParaRPr lang="en-US" altLang="en-US" dirty="0"/>
          </a:p>
        </p:txBody>
      </p:sp>
    </p:spTree>
    <p:extLst>
      <p:ext uri="{BB962C8B-B14F-4D97-AF65-F5344CB8AC3E}">
        <p14:creationId xmlns:p14="http://schemas.microsoft.com/office/powerpoint/2010/main" val="42440773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DF111423-E482-43B4-BAFA-C5FA18C5505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552A2739-0F9B-4C91-9956-0B577D32B40E}"/>
              </a:ext>
            </a:extLst>
          </p:cNvPr>
          <p:cNvSpPr>
            <a:spLocks noGrp="1"/>
          </p:cNvSpPr>
          <p:nvPr>
            <p:ph type="body" idx="1"/>
          </p:nvPr>
        </p:nvSpPr>
        <p:spPr/>
        <p:txBody>
          <a:bodyPr/>
          <a:lstStyle/>
          <a:p>
            <a:r>
              <a:rPr lang="en-US" sz="900" b="1" dirty="0">
                <a:latin typeface="Arial" panose="020B0604020202020204" pitchFamily="34" charset="0"/>
                <a:cs typeface="Arial" panose="020B0604020202020204" pitchFamily="34" charset="0"/>
              </a:rPr>
              <a:t>Facilitator: </a:t>
            </a:r>
            <a:r>
              <a:rPr lang="en-US" sz="900" b="0" dirty="0">
                <a:latin typeface="Arial" panose="020B0604020202020204" pitchFamily="34" charset="0"/>
                <a:cs typeface="Arial" panose="020B0604020202020204" pitchFamily="34" charset="0"/>
              </a:rPr>
              <a:t>Emily</a:t>
            </a:r>
          </a:p>
          <a:p>
            <a:r>
              <a:rPr lang="en-US" sz="900" b="1" dirty="0">
                <a:latin typeface="Arial" panose="020B0604020202020204" pitchFamily="34" charset="0"/>
                <a:cs typeface="Arial" panose="020B0604020202020204" pitchFamily="34" charset="0"/>
              </a:rPr>
              <a:t>Say the following: </a:t>
            </a:r>
            <a:endParaRPr lang="en-US" sz="9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latin typeface="Arial" panose="020B0604020202020204" pitchFamily="34" charset="0"/>
                <a:cs typeface="Arial" panose="020B0604020202020204" pitchFamily="34" charset="0"/>
              </a:rPr>
              <a:t>Once you’ve created your new BR you’ll be directed to that BR’s Plan Index page, which looks remarkably similar to your application! Let’s take a few moment</a:t>
            </a:r>
            <a:r>
              <a:rPr lang="en-US" sz="900" baseline="0" dirty="0">
                <a:latin typeface="Arial" panose="020B0604020202020204" pitchFamily="34" charset="0"/>
                <a:cs typeface="Arial" panose="020B0604020202020204" pitchFamily="34" charset="0"/>
              </a:rPr>
              <a:t>s to discuss the important components for BRs. </a:t>
            </a:r>
          </a:p>
          <a:p>
            <a:pPr eaLnBrk="1" fontAlgn="auto" hangingPunct="1">
              <a:spcBef>
                <a:spcPts val="0"/>
              </a:spcBef>
              <a:spcAft>
                <a:spcPts val="0"/>
              </a:spcAft>
              <a:defRPr/>
            </a:pPr>
            <a:endParaRPr lang="en-US" sz="900" dirty="0">
              <a:latin typeface="Arial" panose="020B0604020202020204" pitchFamily="34" charset="0"/>
              <a:cs typeface="Arial" panose="020B0604020202020204" pitchFamily="34" charset="0"/>
            </a:endParaRPr>
          </a:p>
          <a:p>
            <a:pPr marL="0" indent="0" eaLnBrk="1" fontAlgn="auto" hangingPunct="1">
              <a:spcBef>
                <a:spcPts val="0"/>
              </a:spcBef>
              <a:spcAft>
                <a:spcPts val="0"/>
              </a:spcAft>
              <a:buNone/>
              <a:defRPr/>
            </a:pPr>
            <a:r>
              <a:rPr lang="en-US" sz="900" baseline="0" dirty="0">
                <a:latin typeface="Arial" panose="020B0604020202020204" pitchFamily="34" charset="0"/>
                <a:cs typeface="Arial" panose="020B0604020202020204" pitchFamily="34" charset="0"/>
              </a:rPr>
              <a:t>Arrow #1 is the</a:t>
            </a:r>
            <a:r>
              <a:rPr lang="en-US" sz="900" dirty="0">
                <a:latin typeface="Arial" panose="020B0604020202020204" pitchFamily="34" charset="0"/>
                <a:cs typeface="Arial" panose="020B0604020202020204" pitchFamily="34" charset="0"/>
              </a:rPr>
              <a:t> </a:t>
            </a:r>
            <a:r>
              <a:rPr lang="en-US" sz="900" b="1" dirty="0">
                <a:latin typeface="Arial" panose="020B0604020202020204" pitchFamily="34" charset="0"/>
                <a:cs typeface="Arial" panose="020B0604020202020204" pitchFamily="34" charset="0"/>
              </a:rPr>
              <a:t>Delete Plan </a:t>
            </a:r>
            <a:r>
              <a:rPr lang="en-US" sz="900" dirty="0">
                <a:latin typeface="Arial" panose="020B0604020202020204" pitchFamily="34" charset="0"/>
                <a:cs typeface="Arial" panose="020B0604020202020204" pitchFamily="34" charset="0"/>
              </a:rPr>
              <a:t>button. </a:t>
            </a:r>
            <a:r>
              <a:rPr lang="en-US" sz="900" b="1" baseline="0" dirty="0">
                <a:solidFill>
                  <a:srgbClr val="FF0000"/>
                </a:solidFill>
                <a:latin typeface="Arial" panose="020B0604020202020204" pitchFamily="34" charset="0"/>
                <a:cs typeface="Arial" panose="020B0604020202020204" pitchFamily="34" charset="0"/>
              </a:rPr>
              <a:t>Only select this button if you wish to delete your newly created BR. </a:t>
            </a:r>
            <a:endParaRPr lang="en-US" sz="900" b="1" dirty="0">
              <a:solidFill>
                <a:srgbClr val="FF0000"/>
              </a:solidFill>
              <a:latin typeface="Arial" panose="020B0604020202020204" pitchFamily="34" charset="0"/>
              <a:cs typeface="Arial" panose="020B0604020202020204" pitchFamily="34" charset="0"/>
            </a:endParaRPr>
          </a:p>
          <a:p>
            <a:pPr marL="0" indent="0" eaLnBrk="1" fontAlgn="auto" hangingPunct="1">
              <a:spcBef>
                <a:spcPts val="0"/>
              </a:spcBef>
              <a:spcAft>
                <a:spcPts val="0"/>
              </a:spcAft>
              <a:buFontTx/>
              <a:buNone/>
              <a:defRPr/>
            </a:pPr>
            <a:endParaRPr lang="en-US" sz="900" dirty="0">
              <a:latin typeface="Arial" panose="020B0604020202020204" pitchFamily="34" charset="0"/>
              <a:cs typeface="Arial" panose="020B0604020202020204" pitchFamily="34" charset="0"/>
            </a:endParaRPr>
          </a:p>
          <a:p>
            <a:pPr marL="0" indent="0" eaLnBrk="1" fontAlgn="auto" hangingPunct="1">
              <a:spcBef>
                <a:spcPts val="0"/>
              </a:spcBef>
              <a:spcAft>
                <a:spcPts val="0"/>
              </a:spcAft>
              <a:buFontTx/>
              <a:buNone/>
              <a:defRPr/>
            </a:pPr>
            <a:r>
              <a:rPr lang="en-US" sz="900" dirty="0">
                <a:latin typeface="Arial" panose="020B0604020202020204" pitchFamily="34" charset="0"/>
                <a:cs typeface="Arial" panose="020B0604020202020204" pitchFamily="34" charset="0"/>
              </a:rPr>
              <a:t>The red rectangle in the middle shows all the sections that are editable during a Budget Revision.</a:t>
            </a:r>
            <a:r>
              <a:rPr lang="en-US" sz="900" baseline="0" dirty="0">
                <a:latin typeface="Arial" panose="020B0604020202020204" pitchFamily="34" charset="0"/>
                <a:cs typeface="Arial" panose="020B0604020202020204" pitchFamily="34" charset="0"/>
              </a:rPr>
              <a:t> </a:t>
            </a:r>
            <a:r>
              <a:rPr lang="en-US" sz="900" b="0" baseline="0" dirty="0">
                <a:latin typeface="Arial" panose="020B0604020202020204" pitchFamily="34" charset="0"/>
                <a:cs typeface="Arial" panose="020B0604020202020204" pitchFamily="34" charset="0"/>
              </a:rPr>
              <a:t>These sections </a:t>
            </a:r>
            <a:r>
              <a:rPr lang="en-US" sz="900" b="0" dirty="0">
                <a:latin typeface="Arial" panose="020B0604020202020204" pitchFamily="34" charset="0"/>
                <a:cs typeface="Arial" panose="020B0604020202020204" pitchFamily="34" charset="0"/>
              </a:rPr>
              <a:t>will say </a:t>
            </a:r>
            <a:r>
              <a:rPr lang="en-US" sz="900" b="1" dirty="0">
                <a:latin typeface="Arial" panose="020B0604020202020204" pitchFamily="34" charset="0"/>
                <a:cs typeface="Arial" panose="020B0604020202020204" pitchFamily="34" charset="0"/>
              </a:rPr>
              <a:t>Completed</a:t>
            </a:r>
            <a:r>
              <a:rPr lang="en-US" sz="900" b="1" baseline="0" dirty="0">
                <a:latin typeface="Arial" panose="020B0604020202020204" pitchFamily="34" charset="0"/>
                <a:cs typeface="Arial" panose="020B0604020202020204" pitchFamily="34" charset="0"/>
              </a:rPr>
              <a:t>/Read Section </a:t>
            </a:r>
            <a:r>
              <a:rPr lang="en-US" sz="900" b="0" baseline="0" dirty="0">
                <a:latin typeface="Arial" panose="020B0604020202020204" pitchFamily="34" charset="0"/>
                <a:cs typeface="Arial" panose="020B0604020202020204" pitchFamily="34" charset="0"/>
              </a:rPr>
              <a:t>as their status. </a:t>
            </a:r>
            <a:r>
              <a:rPr lang="en-US" sz="900" b="0" dirty="0">
                <a:latin typeface="Arial" panose="020B0604020202020204" pitchFamily="34" charset="0"/>
                <a:cs typeface="Arial" panose="020B0604020202020204" pitchFamily="34" charset="0"/>
              </a:rPr>
              <a:t>The sections that are labeled “Read” cannot be altered during a BR. As you can see, for </a:t>
            </a:r>
            <a:r>
              <a:rPr lang="en-US" sz="900" dirty="0">
                <a:latin typeface="Arial" panose="020B0604020202020204" pitchFamily="34" charset="0"/>
                <a:cs typeface="Arial" panose="020B0604020202020204" pitchFamily="34" charset="0"/>
              </a:rPr>
              <a:t>this specific subgrantee they cannot edit </a:t>
            </a:r>
            <a:r>
              <a:rPr lang="en-US" sz="900" baseline="0" dirty="0">
                <a:latin typeface="Arial" panose="020B0604020202020204" pitchFamily="34" charset="0"/>
                <a:cs typeface="Arial" panose="020B0604020202020204" pitchFamily="34" charset="0"/>
              </a:rPr>
              <a:t>sections 1, 2, 4, 14 and the Budget Summary. For Regions, Section 3 will also be “Read” only. </a:t>
            </a:r>
          </a:p>
          <a:p>
            <a:pPr marL="0" indent="0" eaLnBrk="1" fontAlgn="auto" hangingPunct="1">
              <a:spcBef>
                <a:spcPts val="0"/>
              </a:spcBef>
              <a:spcAft>
                <a:spcPts val="0"/>
              </a:spcAft>
              <a:buFontTx/>
              <a:buNone/>
              <a:defRPr/>
            </a:pPr>
            <a:endParaRPr lang="en-US" sz="900" baseline="0" dirty="0">
              <a:latin typeface="Arial" panose="020B0604020202020204" pitchFamily="34" charset="0"/>
              <a:cs typeface="Arial" panose="020B0604020202020204" pitchFamily="34" charset="0"/>
            </a:endParaRPr>
          </a:p>
          <a:p>
            <a:pPr marL="0" indent="0" eaLnBrk="1" fontAlgn="auto" hangingPunct="1">
              <a:spcBef>
                <a:spcPts val="0"/>
              </a:spcBef>
              <a:spcAft>
                <a:spcPts val="0"/>
              </a:spcAft>
              <a:buFontTx/>
              <a:buNone/>
              <a:defRPr/>
            </a:pPr>
            <a:r>
              <a:rPr lang="en-US" sz="900" baseline="0" dirty="0">
                <a:latin typeface="Arial" panose="020B0604020202020204" pitchFamily="34" charset="0"/>
                <a:cs typeface="Arial" panose="020B0604020202020204" pitchFamily="34" charset="0"/>
              </a:rPr>
              <a:t>Arrow #2 is </a:t>
            </a:r>
            <a:r>
              <a:rPr lang="en-US" sz="900" b="1" baseline="0" dirty="0">
                <a:latin typeface="Arial" panose="020B0604020202020204" pitchFamily="34" charset="0"/>
                <a:cs typeface="Arial" panose="020B0604020202020204" pitchFamily="34" charset="0"/>
              </a:rPr>
              <a:t>S</a:t>
            </a:r>
            <a:r>
              <a:rPr lang="en-US" sz="900" b="1" dirty="0">
                <a:latin typeface="Arial" panose="020B0604020202020204" pitchFamily="34" charset="0"/>
                <a:cs typeface="Arial" panose="020B0604020202020204" pitchFamily="34" charset="0"/>
              </a:rPr>
              <a:t>ection 15- Budget Revision Attachments</a:t>
            </a:r>
            <a:r>
              <a:rPr lang="en-US" sz="900" dirty="0">
                <a:latin typeface="Arial" panose="020B0604020202020204" pitchFamily="34" charset="0"/>
                <a:cs typeface="Arial" panose="020B0604020202020204" pitchFamily="34" charset="0"/>
              </a:rPr>
              <a:t>. Here</a:t>
            </a:r>
            <a:r>
              <a:rPr lang="en-US" sz="900" baseline="0" dirty="0">
                <a:latin typeface="Arial" panose="020B0604020202020204" pitchFamily="34" charset="0"/>
                <a:cs typeface="Arial" panose="020B0604020202020204" pitchFamily="34" charset="0"/>
              </a:rPr>
              <a:t> subgrantees will upload supporting documentation which we will cover later on in the training. </a:t>
            </a:r>
          </a:p>
          <a:p>
            <a:pPr marL="0" indent="0" eaLnBrk="1" fontAlgn="auto" hangingPunct="1">
              <a:spcBef>
                <a:spcPts val="0"/>
              </a:spcBef>
              <a:spcAft>
                <a:spcPts val="0"/>
              </a:spcAft>
              <a:buFontTx/>
              <a:buNone/>
              <a:defRPr/>
            </a:pPr>
            <a:endParaRPr lang="en-US" sz="900" dirty="0">
              <a:latin typeface="Arial" panose="020B0604020202020204" pitchFamily="34" charset="0"/>
              <a:cs typeface="Arial" panose="020B0604020202020204" pitchFamily="34" charset="0"/>
            </a:endParaRPr>
          </a:p>
          <a:p>
            <a:pPr marL="0" indent="0" eaLnBrk="1" fontAlgn="auto" hangingPunct="1">
              <a:spcBef>
                <a:spcPts val="0"/>
              </a:spcBef>
              <a:spcAft>
                <a:spcPts val="0"/>
              </a:spcAft>
              <a:buFont typeface="+mj-lt"/>
              <a:buNone/>
              <a:defRPr/>
            </a:pPr>
            <a:r>
              <a:rPr lang="en-US" sz="900" dirty="0">
                <a:latin typeface="Arial" panose="020B0604020202020204" pitchFamily="34" charset="0"/>
                <a:cs typeface="Arial" panose="020B0604020202020204" pitchFamily="34" charset="0"/>
              </a:rPr>
              <a:t>And lastly, arrow #3 is the </a:t>
            </a:r>
            <a:r>
              <a:rPr lang="en-US" sz="900" b="1" dirty="0">
                <a:latin typeface="Arial" panose="020B0604020202020204" pitchFamily="34" charset="0"/>
                <a:cs typeface="Arial" panose="020B0604020202020204" pitchFamily="34" charset="0"/>
              </a:rPr>
              <a:t>Manage Users </a:t>
            </a:r>
            <a:r>
              <a:rPr lang="en-US" sz="900" dirty="0">
                <a:latin typeface="Arial" panose="020B0604020202020204" pitchFamily="34" charset="0"/>
                <a:cs typeface="Arial" panose="020B0604020202020204" pitchFamily="34" charset="0"/>
              </a:rPr>
              <a:t>tab. All users assigned to the current year Grant Application will automatically be assigned and have access to the Budget Revision. </a:t>
            </a:r>
            <a:endParaRPr lang="en-US" dirty="0"/>
          </a:p>
          <a:p>
            <a:pPr eaLnBrk="1" fontAlgn="auto" hangingPunct="1">
              <a:spcBef>
                <a:spcPts val="0"/>
              </a:spcBef>
              <a:spcAft>
                <a:spcPts val="0"/>
              </a:spcAft>
              <a:defRPr/>
            </a:pPr>
            <a:endParaRPr lang="en-US" dirty="0"/>
          </a:p>
        </p:txBody>
      </p:sp>
      <p:sp>
        <p:nvSpPr>
          <p:cNvPr id="36868" name="Slide Number Placeholder 3">
            <a:extLst>
              <a:ext uri="{FF2B5EF4-FFF2-40B4-BE49-F238E27FC236}">
                <a16:creationId xmlns:a16="http://schemas.microsoft.com/office/drawing/2014/main" id="{B9C444E2-F002-481B-A545-026D3123D99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39775" indent="-284163">
              <a:defRPr>
                <a:solidFill>
                  <a:schemeClr val="tx1"/>
                </a:solidFill>
                <a:latin typeface="Arial" panose="020B0604020202020204" pitchFamily="34" charset="0"/>
              </a:defRPr>
            </a:lvl2pPr>
            <a:lvl3pPr marL="1139825" indent="-227013">
              <a:defRPr>
                <a:solidFill>
                  <a:schemeClr val="tx1"/>
                </a:solidFill>
                <a:latin typeface="Arial" panose="020B0604020202020204" pitchFamily="34" charset="0"/>
              </a:defRPr>
            </a:lvl3pPr>
            <a:lvl4pPr marL="1595438" indent="-227013">
              <a:defRPr>
                <a:solidFill>
                  <a:schemeClr val="tx1"/>
                </a:solidFill>
                <a:latin typeface="Arial" panose="020B0604020202020204" pitchFamily="34" charset="0"/>
              </a:defRPr>
            </a:lvl4pPr>
            <a:lvl5pPr marL="2051050" indent="-227013">
              <a:defRPr>
                <a:solidFill>
                  <a:schemeClr val="tx1"/>
                </a:solidFill>
                <a:latin typeface="Arial" panose="020B0604020202020204" pitchFamily="34" charset="0"/>
              </a:defRPr>
            </a:lvl5pPr>
            <a:lvl6pPr marL="2508250" indent="-227013" eaLnBrk="0" fontAlgn="base" hangingPunct="0">
              <a:spcBef>
                <a:spcPct val="0"/>
              </a:spcBef>
              <a:spcAft>
                <a:spcPct val="0"/>
              </a:spcAft>
              <a:defRPr>
                <a:solidFill>
                  <a:schemeClr val="tx1"/>
                </a:solidFill>
                <a:latin typeface="Arial" panose="020B0604020202020204" pitchFamily="34" charset="0"/>
              </a:defRPr>
            </a:lvl6pPr>
            <a:lvl7pPr marL="2965450" indent="-227013" eaLnBrk="0" fontAlgn="base" hangingPunct="0">
              <a:spcBef>
                <a:spcPct val="0"/>
              </a:spcBef>
              <a:spcAft>
                <a:spcPct val="0"/>
              </a:spcAft>
              <a:defRPr>
                <a:solidFill>
                  <a:schemeClr val="tx1"/>
                </a:solidFill>
                <a:latin typeface="Arial" panose="020B0604020202020204" pitchFamily="34" charset="0"/>
              </a:defRPr>
            </a:lvl7pPr>
            <a:lvl8pPr marL="3422650" indent="-227013" eaLnBrk="0" fontAlgn="base" hangingPunct="0">
              <a:spcBef>
                <a:spcPct val="0"/>
              </a:spcBef>
              <a:spcAft>
                <a:spcPct val="0"/>
              </a:spcAft>
              <a:defRPr>
                <a:solidFill>
                  <a:schemeClr val="tx1"/>
                </a:solidFill>
                <a:latin typeface="Arial" panose="020B0604020202020204" pitchFamily="34" charset="0"/>
              </a:defRPr>
            </a:lvl8pPr>
            <a:lvl9pPr marL="3879850" indent="-227013" eaLnBrk="0" fontAlgn="base" hangingPunct="0">
              <a:spcBef>
                <a:spcPct val="0"/>
              </a:spcBef>
              <a:spcAft>
                <a:spcPct val="0"/>
              </a:spcAft>
              <a:defRPr>
                <a:solidFill>
                  <a:schemeClr val="tx1"/>
                </a:solidFill>
                <a:latin typeface="Arial" panose="020B0604020202020204" pitchFamily="34" charset="0"/>
              </a:defRPr>
            </a:lvl9pPr>
          </a:lstStyle>
          <a:p>
            <a:fld id="{9AC596A9-1BE4-42B3-83AA-E935271935F4}" type="slidenum">
              <a:rPr lang="en-US" altLang="en-US" smtClean="0"/>
              <a:pPr/>
              <a:t>16</a:t>
            </a:fld>
            <a:endParaRPr lang="en-US" altLang="en-US" dirty="0"/>
          </a:p>
        </p:txBody>
      </p:sp>
    </p:spTree>
    <p:extLst>
      <p:ext uri="{BB962C8B-B14F-4D97-AF65-F5344CB8AC3E}">
        <p14:creationId xmlns:p14="http://schemas.microsoft.com/office/powerpoint/2010/main" val="13740888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7CB3DE2F-4D05-4F6E-B38A-9DFB27BA08D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197081F1-3BA2-4614-B892-1B60EEB546C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900" b="1" dirty="0">
                <a:latin typeface="Arial" panose="020B0604020202020204" pitchFamily="34" charset="0"/>
                <a:cs typeface="Arial" panose="020B0604020202020204" pitchFamily="34" charset="0"/>
              </a:rPr>
              <a:t>Facilitator: </a:t>
            </a:r>
            <a:r>
              <a:rPr lang="en-US" sz="900" b="0" dirty="0">
                <a:latin typeface="Arial" panose="020B0604020202020204" pitchFamily="34" charset="0"/>
                <a:cs typeface="Arial" panose="020B0604020202020204" pitchFamily="34" charset="0"/>
              </a:rPr>
              <a:t>Emily</a:t>
            </a:r>
          </a:p>
          <a:p>
            <a:r>
              <a:rPr lang="en-US" sz="900" b="1" dirty="0">
                <a:latin typeface="Arial" panose="020B0604020202020204" pitchFamily="34" charset="0"/>
                <a:cs typeface="Arial" panose="020B0604020202020204" pitchFamily="34" charset="0"/>
              </a:rPr>
              <a:t>Say the following: </a:t>
            </a:r>
            <a:endParaRPr lang="en-US" sz="9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sz="900" dirty="0">
                <a:latin typeface="Arial" panose="020B0604020202020204" pitchFamily="34" charset="0"/>
                <a:cs typeface="Arial" panose="020B0604020202020204" pitchFamily="34" charset="0"/>
              </a:rPr>
              <a:t>If users need</a:t>
            </a:r>
            <a:r>
              <a:rPr lang="en-US" sz="900" baseline="0"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to be added or removed to a BR, this can be done in the Manage Users Tab by the plan’s approved submitter. </a:t>
            </a:r>
            <a:r>
              <a:rPr lang="en-US" altLang="en-US" sz="900" dirty="0">
                <a:latin typeface="Arial" panose="020B0604020202020204" pitchFamily="34" charset="0"/>
                <a:ea typeface="ＭＳ Ｐゴシック" panose="020B0600070205080204" pitchFamily="34" charset="-128"/>
                <a:cs typeface="Arial" panose="020B0604020202020204" pitchFamily="34" charset="0"/>
              </a:rPr>
              <a:t>Please see the 24-25 Grant Application Training for more detailed instructions on how to add or remove users. The slides and recording of the Application training are available on the LACOE MEP Online Systems webpage. </a:t>
            </a:r>
          </a:p>
          <a:p>
            <a:pPr eaLnBrk="1" hangingPunct="1">
              <a:spcBef>
                <a:spcPct val="0"/>
              </a:spcBef>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endParaRPr lang="en-US" altLang="en-US" dirty="0">
              <a:ea typeface="ＭＳ Ｐゴシック" panose="020B0600070205080204" pitchFamily="34" charset="-128"/>
              <a:cs typeface="Arial" panose="020B0604020202020204" pitchFamily="34" charset="0"/>
            </a:endParaRPr>
          </a:p>
        </p:txBody>
      </p:sp>
      <p:sp>
        <p:nvSpPr>
          <p:cNvPr id="38916" name="Slide Number Placeholder 3">
            <a:extLst>
              <a:ext uri="{FF2B5EF4-FFF2-40B4-BE49-F238E27FC236}">
                <a16:creationId xmlns:a16="http://schemas.microsoft.com/office/drawing/2014/main" id="{4FC77E68-A64E-44F1-9BF8-733D39E0D04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39775" indent="-284163">
              <a:defRPr>
                <a:solidFill>
                  <a:schemeClr val="tx1"/>
                </a:solidFill>
                <a:latin typeface="Arial" panose="020B0604020202020204" pitchFamily="34" charset="0"/>
              </a:defRPr>
            </a:lvl2pPr>
            <a:lvl3pPr marL="1139825" indent="-227013">
              <a:defRPr>
                <a:solidFill>
                  <a:schemeClr val="tx1"/>
                </a:solidFill>
                <a:latin typeface="Arial" panose="020B0604020202020204" pitchFamily="34" charset="0"/>
              </a:defRPr>
            </a:lvl3pPr>
            <a:lvl4pPr marL="1595438" indent="-227013">
              <a:defRPr>
                <a:solidFill>
                  <a:schemeClr val="tx1"/>
                </a:solidFill>
                <a:latin typeface="Arial" panose="020B0604020202020204" pitchFamily="34" charset="0"/>
              </a:defRPr>
            </a:lvl4pPr>
            <a:lvl5pPr marL="2051050" indent="-227013">
              <a:defRPr>
                <a:solidFill>
                  <a:schemeClr val="tx1"/>
                </a:solidFill>
                <a:latin typeface="Arial" panose="020B0604020202020204" pitchFamily="34" charset="0"/>
              </a:defRPr>
            </a:lvl5pPr>
            <a:lvl6pPr marL="2508250" indent="-227013" eaLnBrk="0" fontAlgn="base" hangingPunct="0">
              <a:spcBef>
                <a:spcPct val="0"/>
              </a:spcBef>
              <a:spcAft>
                <a:spcPct val="0"/>
              </a:spcAft>
              <a:defRPr>
                <a:solidFill>
                  <a:schemeClr val="tx1"/>
                </a:solidFill>
                <a:latin typeface="Arial" panose="020B0604020202020204" pitchFamily="34" charset="0"/>
              </a:defRPr>
            </a:lvl6pPr>
            <a:lvl7pPr marL="2965450" indent="-227013" eaLnBrk="0" fontAlgn="base" hangingPunct="0">
              <a:spcBef>
                <a:spcPct val="0"/>
              </a:spcBef>
              <a:spcAft>
                <a:spcPct val="0"/>
              </a:spcAft>
              <a:defRPr>
                <a:solidFill>
                  <a:schemeClr val="tx1"/>
                </a:solidFill>
                <a:latin typeface="Arial" panose="020B0604020202020204" pitchFamily="34" charset="0"/>
              </a:defRPr>
            </a:lvl7pPr>
            <a:lvl8pPr marL="3422650" indent="-227013" eaLnBrk="0" fontAlgn="base" hangingPunct="0">
              <a:spcBef>
                <a:spcPct val="0"/>
              </a:spcBef>
              <a:spcAft>
                <a:spcPct val="0"/>
              </a:spcAft>
              <a:defRPr>
                <a:solidFill>
                  <a:schemeClr val="tx1"/>
                </a:solidFill>
                <a:latin typeface="Arial" panose="020B0604020202020204" pitchFamily="34" charset="0"/>
              </a:defRPr>
            </a:lvl8pPr>
            <a:lvl9pPr marL="3879850" indent="-227013" eaLnBrk="0" fontAlgn="base" hangingPunct="0">
              <a:spcBef>
                <a:spcPct val="0"/>
              </a:spcBef>
              <a:spcAft>
                <a:spcPct val="0"/>
              </a:spcAft>
              <a:defRPr>
                <a:solidFill>
                  <a:schemeClr val="tx1"/>
                </a:solidFill>
                <a:latin typeface="Arial" panose="020B0604020202020204" pitchFamily="34" charset="0"/>
              </a:defRPr>
            </a:lvl9pPr>
          </a:lstStyle>
          <a:p>
            <a:fld id="{4A510DFD-68D5-4D2F-8CF9-9A412C4EE0B1}" type="slidenum">
              <a:rPr lang="en-US" altLang="en-US" smtClean="0"/>
              <a:pPr/>
              <a:t>17</a:t>
            </a:fld>
            <a:endParaRPr lang="en-US" altLang="en-US" dirty="0"/>
          </a:p>
        </p:txBody>
      </p:sp>
    </p:spTree>
    <p:extLst>
      <p:ext uri="{BB962C8B-B14F-4D97-AF65-F5344CB8AC3E}">
        <p14:creationId xmlns:p14="http://schemas.microsoft.com/office/powerpoint/2010/main" val="20871452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7CB3DE2F-4D05-4F6E-B38A-9DFB27BA08D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197081F1-3BA2-4614-B892-1B60EEB546C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900" b="1" dirty="0">
                <a:latin typeface="Arial" panose="020B0604020202020204" pitchFamily="34" charset="0"/>
                <a:cs typeface="Arial" panose="020B0604020202020204" pitchFamily="34" charset="0"/>
              </a:rPr>
              <a:t>Facilitator: </a:t>
            </a:r>
            <a:r>
              <a:rPr lang="en-US" sz="900" b="0" dirty="0">
                <a:latin typeface="Arial" panose="020B0604020202020204" pitchFamily="34" charset="0"/>
                <a:cs typeface="Arial" panose="020B0604020202020204" pitchFamily="34" charset="0"/>
              </a:rPr>
              <a:t>Emily</a:t>
            </a:r>
          </a:p>
          <a:p>
            <a:r>
              <a:rPr lang="en-US" sz="900" b="1" dirty="0">
                <a:latin typeface="Arial" panose="020B0604020202020204" pitchFamily="34" charset="0"/>
                <a:cs typeface="Arial" panose="020B0604020202020204" pitchFamily="34" charset="0"/>
              </a:rPr>
              <a:t>Say the following: </a:t>
            </a:r>
            <a:endParaRPr lang="en-US" sz="900" dirty="0">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900" b="0" dirty="0">
                <a:latin typeface="Arial" panose="020B0604020202020204" pitchFamily="34" charset="0"/>
                <a:ea typeface="ＭＳ Ｐゴシック" panose="020B0600070205080204" pitchFamily="34" charset="-128"/>
                <a:cs typeface="Arial" panose="020B0604020202020204" pitchFamily="34" charset="0"/>
              </a:rPr>
              <a:t>Now let’s take a deeper look at some of the sections within the Budget Revision. We’ll start with Section 1, Funding Allocations. </a:t>
            </a:r>
            <a:r>
              <a:rPr lang="en-US" sz="900" baseline="0" dirty="0">
                <a:latin typeface="Arial" panose="020B0604020202020204" pitchFamily="34" charset="0"/>
                <a:cs typeface="Arial" panose="020B0604020202020204" pitchFamily="34" charset="0"/>
              </a:rPr>
              <a:t>The “Estimated” column will display your original, estimated allocation that was used to create your application. </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900" baseline="0" dirty="0">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sz="900" baseline="0" dirty="0">
                <a:highlight>
                  <a:srgbClr val="FFFF00"/>
                </a:highlight>
                <a:latin typeface="Arial" panose="020B0604020202020204" pitchFamily="34" charset="0"/>
                <a:cs typeface="Arial" panose="020B0604020202020204" pitchFamily="34" charset="0"/>
              </a:rPr>
              <a:t>This year, during BR1, we will populate the “Actual Allocation” column for Region’s and DFD’s with the preliminary allocation. Then, during BR2, the “Actual allocation” column will be updated again to reflect an increased allocation and you can adjust your budget accordingly at that time. </a:t>
            </a:r>
            <a:r>
              <a:rPr lang="en-US" sz="900" b="1" baseline="0" dirty="0">
                <a:highlight>
                  <a:srgbClr val="FFFF00"/>
                </a:highlight>
                <a:latin typeface="Arial" panose="020B0604020202020204" pitchFamily="34" charset="0"/>
                <a:cs typeface="Arial" panose="020B0604020202020204" pitchFamily="34" charset="0"/>
              </a:rPr>
              <a:t>The important thing to remember when creating your BR is that your total budget should match the Actual Allocation listed in Section 1. </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900" b="1" baseline="0" dirty="0">
              <a:highlight>
                <a:srgbClr val="FFFF00"/>
              </a:highligh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sz="900" baseline="0" dirty="0">
                <a:latin typeface="Arial" panose="020B0604020202020204" pitchFamily="34" charset="0"/>
                <a:cs typeface="Arial" panose="020B0604020202020204" pitchFamily="34" charset="0"/>
              </a:rPr>
              <a:t>Please see the email that was sent out by Juli to MEP Directors last week for more information, and don’t hesitate to reach out to myself or Alex with any questions. </a:t>
            </a:r>
          </a:p>
          <a:p>
            <a:endParaRPr lang="en-US" baseline="0" dirty="0">
              <a:latin typeface="Arial" panose="020B0604020202020204" pitchFamily="34" charset="0"/>
              <a:cs typeface="Arial" panose="020B0604020202020204" pitchFamily="34" charset="0"/>
            </a:endParaRPr>
          </a:p>
          <a:p>
            <a:endParaRPr lang="en-US" baseline="0" dirty="0">
              <a:latin typeface="Arial" panose="020B0604020202020204" pitchFamily="34" charset="0"/>
              <a:cs typeface="Arial" panose="020B0604020202020204" pitchFamily="34" charset="0"/>
            </a:endParaRPr>
          </a:p>
          <a:p>
            <a:pPr eaLnBrk="1" hangingPunct="1">
              <a:spcBef>
                <a:spcPct val="0"/>
              </a:spcBef>
            </a:pPr>
            <a:endParaRPr lang="en-US" altLang="en-US" dirty="0">
              <a:ea typeface="ＭＳ Ｐゴシック" panose="020B0600070205080204" pitchFamily="34" charset="-128"/>
              <a:cs typeface="Arial" panose="020B0604020202020204" pitchFamily="34" charset="0"/>
            </a:endParaRPr>
          </a:p>
        </p:txBody>
      </p:sp>
      <p:sp>
        <p:nvSpPr>
          <p:cNvPr id="38916" name="Slide Number Placeholder 3">
            <a:extLst>
              <a:ext uri="{FF2B5EF4-FFF2-40B4-BE49-F238E27FC236}">
                <a16:creationId xmlns:a16="http://schemas.microsoft.com/office/drawing/2014/main" id="{4FC77E68-A64E-44F1-9BF8-733D39E0D04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39775" indent="-284163">
              <a:defRPr>
                <a:solidFill>
                  <a:schemeClr val="tx1"/>
                </a:solidFill>
                <a:latin typeface="Arial" panose="020B0604020202020204" pitchFamily="34" charset="0"/>
              </a:defRPr>
            </a:lvl2pPr>
            <a:lvl3pPr marL="1139825" indent="-227013">
              <a:defRPr>
                <a:solidFill>
                  <a:schemeClr val="tx1"/>
                </a:solidFill>
                <a:latin typeface="Arial" panose="020B0604020202020204" pitchFamily="34" charset="0"/>
              </a:defRPr>
            </a:lvl3pPr>
            <a:lvl4pPr marL="1595438" indent="-227013">
              <a:defRPr>
                <a:solidFill>
                  <a:schemeClr val="tx1"/>
                </a:solidFill>
                <a:latin typeface="Arial" panose="020B0604020202020204" pitchFamily="34" charset="0"/>
              </a:defRPr>
            </a:lvl4pPr>
            <a:lvl5pPr marL="2051050" indent="-227013">
              <a:defRPr>
                <a:solidFill>
                  <a:schemeClr val="tx1"/>
                </a:solidFill>
                <a:latin typeface="Arial" panose="020B0604020202020204" pitchFamily="34" charset="0"/>
              </a:defRPr>
            </a:lvl5pPr>
            <a:lvl6pPr marL="2508250" indent="-227013" eaLnBrk="0" fontAlgn="base" hangingPunct="0">
              <a:spcBef>
                <a:spcPct val="0"/>
              </a:spcBef>
              <a:spcAft>
                <a:spcPct val="0"/>
              </a:spcAft>
              <a:defRPr>
                <a:solidFill>
                  <a:schemeClr val="tx1"/>
                </a:solidFill>
                <a:latin typeface="Arial" panose="020B0604020202020204" pitchFamily="34" charset="0"/>
              </a:defRPr>
            </a:lvl6pPr>
            <a:lvl7pPr marL="2965450" indent="-227013" eaLnBrk="0" fontAlgn="base" hangingPunct="0">
              <a:spcBef>
                <a:spcPct val="0"/>
              </a:spcBef>
              <a:spcAft>
                <a:spcPct val="0"/>
              </a:spcAft>
              <a:defRPr>
                <a:solidFill>
                  <a:schemeClr val="tx1"/>
                </a:solidFill>
                <a:latin typeface="Arial" panose="020B0604020202020204" pitchFamily="34" charset="0"/>
              </a:defRPr>
            </a:lvl7pPr>
            <a:lvl8pPr marL="3422650" indent="-227013" eaLnBrk="0" fontAlgn="base" hangingPunct="0">
              <a:spcBef>
                <a:spcPct val="0"/>
              </a:spcBef>
              <a:spcAft>
                <a:spcPct val="0"/>
              </a:spcAft>
              <a:defRPr>
                <a:solidFill>
                  <a:schemeClr val="tx1"/>
                </a:solidFill>
                <a:latin typeface="Arial" panose="020B0604020202020204" pitchFamily="34" charset="0"/>
              </a:defRPr>
            </a:lvl8pPr>
            <a:lvl9pPr marL="3879850" indent="-227013" eaLnBrk="0" fontAlgn="base" hangingPunct="0">
              <a:spcBef>
                <a:spcPct val="0"/>
              </a:spcBef>
              <a:spcAft>
                <a:spcPct val="0"/>
              </a:spcAft>
              <a:defRPr>
                <a:solidFill>
                  <a:schemeClr val="tx1"/>
                </a:solidFill>
                <a:latin typeface="Arial" panose="020B0604020202020204" pitchFamily="34" charset="0"/>
              </a:defRPr>
            </a:lvl9pPr>
          </a:lstStyle>
          <a:p>
            <a:fld id="{4A510DFD-68D5-4D2F-8CF9-9A412C4EE0B1}" type="slidenum">
              <a:rPr lang="en-US" altLang="en-US" smtClean="0"/>
              <a:pPr/>
              <a:t>18</a:t>
            </a:fld>
            <a:endParaRPr lang="en-US" altLang="en-US" dirty="0"/>
          </a:p>
        </p:txBody>
      </p:sp>
    </p:spTree>
    <p:extLst>
      <p:ext uri="{BB962C8B-B14F-4D97-AF65-F5344CB8AC3E}">
        <p14:creationId xmlns:p14="http://schemas.microsoft.com/office/powerpoint/2010/main" val="10396537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A5E93412-3580-458A-8096-D685B9911A9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199F4E8A-31E2-405C-A009-95055868A61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900" b="1" dirty="0">
                <a:latin typeface="Arial" panose="020B0604020202020204" pitchFamily="34" charset="0"/>
                <a:cs typeface="Arial" panose="020B0604020202020204" pitchFamily="34" charset="0"/>
              </a:rPr>
              <a:t>Facilitator: </a:t>
            </a:r>
            <a:r>
              <a:rPr lang="en-US" sz="900" b="0" dirty="0">
                <a:latin typeface="Arial" panose="020B0604020202020204" pitchFamily="34" charset="0"/>
                <a:cs typeface="Arial" panose="020B0604020202020204" pitchFamily="34" charset="0"/>
              </a:rPr>
              <a:t>Emily</a:t>
            </a:r>
          </a:p>
          <a:p>
            <a:r>
              <a:rPr lang="en-US" sz="900" b="1" dirty="0">
                <a:latin typeface="Arial" panose="020B0604020202020204" pitchFamily="34" charset="0"/>
                <a:cs typeface="Arial" panose="020B0604020202020204" pitchFamily="34" charset="0"/>
              </a:rPr>
              <a:t>Say the following: </a:t>
            </a:r>
            <a:endParaRPr lang="en-US" sz="900" dirty="0">
              <a:latin typeface="Arial" panose="020B0604020202020204" pitchFamily="34" charset="0"/>
              <a:cs typeface="Arial" panose="020B0604020202020204" pitchFamily="34" charset="0"/>
            </a:endParaRPr>
          </a:p>
          <a:p>
            <a:pPr eaLnBrk="1" hangingPunct="1">
              <a:spcBef>
                <a:spcPct val="0"/>
              </a:spcBef>
            </a:pPr>
            <a:r>
              <a:rPr lang="en-US" altLang="en-US" sz="900" dirty="0">
                <a:highlight>
                  <a:srgbClr val="FFFF00"/>
                </a:highlight>
                <a:latin typeface="Arial" panose="020B0604020202020204" pitchFamily="34" charset="0"/>
                <a:ea typeface="ＭＳ Ｐゴシック" panose="020B0600070205080204" pitchFamily="34" charset="-128"/>
                <a:cs typeface="Arial" panose="020B0604020202020204" pitchFamily="34" charset="0"/>
              </a:rPr>
              <a:t>It is important to remember that this system was created to make modifications to your budgets. If you don’t have any changes to your budgets, you will not be able to submit a budget revision. Budget revisions should only be created if you plan to make a change to your </a:t>
            </a:r>
            <a:r>
              <a:rPr lang="en-US" altLang="en-US" sz="900" b="1" dirty="0">
                <a:highlight>
                  <a:srgbClr val="FFFF00"/>
                </a:highlight>
                <a:latin typeface="Arial" panose="020B0604020202020204" pitchFamily="34" charset="0"/>
                <a:ea typeface="ＭＳ Ｐゴシック" panose="020B0600070205080204" pitchFamily="34" charset="-128"/>
                <a:cs typeface="Arial" panose="020B0604020202020204" pitchFamily="34" charset="0"/>
              </a:rPr>
              <a:t>budget</a:t>
            </a:r>
            <a:r>
              <a:rPr lang="en-US" altLang="en-US" sz="900" dirty="0">
                <a:highlight>
                  <a:srgbClr val="FFFF00"/>
                </a:highlight>
                <a:latin typeface="Arial" panose="020B0604020202020204" pitchFamily="34" charset="0"/>
                <a:ea typeface="ＭＳ Ｐゴシック" panose="020B0600070205080204" pitchFamily="34" charset="-128"/>
                <a:cs typeface="Arial" panose="020B0604020202020204" pitchFamily="34" charset="0"/>
              </a:rPr>
              <a:t>. </a:t>
            </a:r>
          </a:p>
          <a:p>
            <a:pPr eaLnBrk="1" hangingPunct="1">
              <a:spcBef>
                <a:spcPct val="0"/>
              </a:spcBef>
            </a:pPr>
            <a:endParaRPr lang="en-US" altLang="en-US" sz="900" dirty="0">
              <a:highlight>
                <a:srgbClr val="FFFF00"/>
              </a:highligh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sz="900" b="0" dirty="0">
                <a:latin typeface="Arial" panose="020B0604020202020204" pitchFamily="34" charset="0"/>
                <a:ea typeface="ＭＳ Ｐゴシック" panose="020B0600070205080204" pitchFamily="34" charset="-128"/>
                <a:cs typeface="Arial" panose="020B0604020202020204" pitchFamily="34" charset="0"/>
              </a:rPr>
              <a:t>To start making edits to your service or activities,</a:t>
            </a:r>
            <a:r>
              <a:rPr lang="en-US" altLang="en-US" sz="900" b="0" baseline="0" dirty="0">
                <a:latin typeface="Arial" panose="020B0604020202020204" pitchFamily="34" charset="0"/>
                <a:ea typeface="ＭＳ Ｐゴシック" panose="020B0600070205080204" pitchFamily="34" charset="-128"/>
                <a:cs typeface="Arial" panose="020B0604020202020204" pitchFamily="34" charset="0"/>
              </a:rPr>
              <a:t> </a:t>
            </a:r>
            <a:r>
              <a:rPr lang="en-US" altLang="en-US" sz="900" dirty="0">
                <a:latin typeface="Arial" panose="020B0604020202020204" pitchFamily="34" charset="0"/>
                <a:ea typeface="ＭＳ Ｐゴシック" panose="020B0600070205080204" pitchFamily="34" charset="-128"/>
                <a:cs typeface="Arial" panose="020B0604020202020204" pitchFamily="34" charset="0"/>
              </a:rPr>
              <a:t>the first step is to click the </a:t>
            </a:r>
            <a:r>
              <a:rPr lang="en-US" altLang="en-US" sz="900" b="1" dirty="0">
                <a:latin typeface="Arial" panose="020B0604020202020204" pitchFamily="34" charset="0"/>
                <a:ea typeface="ＭＳ Ｐゴシック" panose="020B0600070205080204" pitchFamily="34" charset="-128"/>
                <a:cs typeface="Arial" panose="020B0604020202020204" pitchFamily="34" charset="0"/>
              </a:rPr>
              <a:t>Read Section </a:t>
            </a:r>
            <a:r>
              <a:rPr lang="en-US" altLang="en-US" sz="900" b="0" dirty="0">
                <a:latin typeface="Arial" panose="020B0604020202020204" pitchFamily="34" charset="0"/>
                <a:ea typeface="ＭＳ Ｐゴシック" panose="020B0600070205080204" pitchFamily="34" charset="-128"/>
                <a:cs typeface="Arial" panose="020B0604020202020204" pitchFamily="34" charset="0"/>
              </a:rPr>
              <a:t>next</a:t>
            </a:r>
            <a:r>
              <a:rPr lang="en-US" altLang="en-US" sz="900" b="0" baseline="0" dirty="0">
                <a:latin typeface="Arial" panose="020B0604020202020204" pitchFamily="34" charset="0"/>
                <a:ea typeface="ＭＳ Ｐゴシック" panose="020B0600070205080204" pitchFamily="34" charset="-128"/>
                <a:cs typeface="Arial" panose="020B0604020202020204" pitchFamily="34" charset="0"/>
              </a:rPr>
              <a:t> to the section you wish you edit</a:t>
            </a:r>
            <a:r>
              <a:rPr lang="en-US" altLang="en-US" sz="900" b="0" dirty="0">
                <a:latin typeface="Arial" panose="020B0604020202020204" pitchFamily="34" charset="0"/>
                <a:ea typeface="ＭＳ Ｐゴシック" panose="020B0600070205080204" pitchFamily="34" charset="-128"/>
                <a:cs typeface="Arial" panose="020B0604020202020204" pitchFamily="34" charset="0"/>
              </a:rPr>
              <a:t>. Let’s take a closer look at some services/activities in Section 5.</a:t>
            </a:r>
          </a:p>
          <a:p>
            <a:pPr eaLnBrk="1" hangingPunct="1">
              <a:spcBef>
                <a:spcPct val="0"/>
              </a:spcBef>
            </a:pPr>
            <a:endParaRPr lang="en-US" altLang="en-US" sz="900" dirty="0">
              <a:highlight>
                <a:srgbClr val="FFFF00"/>
              </a:highlight>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endParaRPr lang="en-US" altLang="en-US" dirty="0">
              <a:ea typeface="ＭＳ Ｐゴシック" panose="020B0600070205080204" pitchFamily="34" charset="-128"/>
              <a:cs typeface="Arial" panose="020B0604020202020204" pitchFamily="34" charset="0"/>
            </a:endParaRPr>
          </a:p>
        </p:txBody>
      </p:sp>
      <p:sp>
        <p:nvSpPr>
          <p:cNvPr id="40964" name="Slide Number Placeholder 3">
            <a:extLst>
              <a:ext uri="{FF2B5EF4-FFF2-40B4-BE49-F238E27FC236}">
                <a16:creationId xmlns:a16="http://schemas.microsoft.com/office/drawing/2014/main" id="{1A51CC2D-E7EF-4F86-97C9-2DCAA1E1F1C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39775" indent="-284163">
              <a:defRPr>
                <a:solidFill>
                  <a:schemeClr val="tx1"/>
                </a:solidFill>
                <a:latin typeface="Arial" panose="020B0604020202020204" pitchFamily="34" charset="0"/>
              </a:defRPr>
            </a:lvl2pPr>
            <a:lvl3pPr marL="1139825" indent="-227013">
              <a:defRPr>
                <a:solidFill>
                  <a:schemeClr val="tx1"/>
                </a:solidFill>
                <a:latin typeface="Arial" panose="020B0604020202020204" pitchFamily="34" charset="0"/>
              </a:defRPr>
            </a:lvl3pPr>
            <a:lvl4pPr marL="1595438" indent="-227013">
              <a:defRPr>
                <a:solidFill>
                  <a:schemeClr val="tx1"/>
                </a:solidFill>
                <a:latin typeface="Arial" panose="020B0604020202020204" pitchFamily="34" charset="0"/>
              </a:defRPr>
            </a:lvl4pPr>
            <a:lvl5pPr marL="2051050" indent="-227013">
              <a:defRPr>
                <a:solidFill>
                  <a:schemeClr val="tx1"/>
                </a:solidFill>
                <a:latin typeface="Arial" panose="020B0604020202020204" pitchFamily="34" charset="0"/>
              </a:defRPr>
            </a:lvl5pPr>
            <a:lvl6pPr marL="2508250" indent="-227013" eaLnBrk="0" fontAlgn="base" hangingPunct="0">
              <a:spcBef>
                <a:spcPct val="0"/>
              </a:spcBef>
              <a:spcAft>
                <a:spcPct val="0"/>
              </a:spcAft>
              <a:defRPr>
                <a:solidFill>
                  <a:schemeClr val="tx1"/>
                </a:solidFill>
                <a:latin typeface="Arial" panose="020B0604020202020204" pitchFamily="34" charset="0"/>
              </a:defRPr>
            </a:lvl6pPr>
            <a:lvl7pPr marL="2965450" indent="-227013" eaLnBrk="0" fontAlgn="base" hangingPunct="0">
              <a:spcBef>
                <a:spcPct val="0"/>
              </a:spcBef>
              <a:spcAft>
                <a:spcPct val="0"/>
              </a:spcAft>
              <a:defRPr>
                <a:solidFill>
                  <a:schemeClr val="tx1"/>
                </a:solidFill>
                <a:latin typeface="Arial" panose="020B0604020202020204" pitchFamily="34" charset="0"/>
              </a:defRPr>
            </a:lvl7pPr>
            <a:lvl8pPr marL="3422650" indent="-227013" eaLnBrk="0" fontAlgn="base" hangingPunct="0">
              <a:spcBef>
                <a:spcPct val="0"/>
              </a:spcBef>
              <a:spcAft>
                <a:spcPct val="0"/>
              </a:spcAft>
              <a:defRPr>
                <a:solidFill>
                  <a:schemeClr val="tx1"/>
                </a:solidFill>
                <a:latin typeface="Arial" panose="020B0604020202020204" pitchFamily="34" charset="0"/>
              </a:defRPr>
            </a:lvl8pPr>
            <a:lvl9pPr marL="3879850" indent="-227013" eaLnBrk="0" fontAlgn="base" hangingPunct="0">
              <a:spcBef>
                <a:spcPct val="0"/>
              </a:spcBef>
              <a:spcAft>
                <a:spcPct val="0"/>
              </a:spcAft>
              <a:defRPr>
                <a:solidFill>
                  <a:schemeClr val="tx1"/>
                </a:solidFill>
                <a:latin typeface="Arial" panose="020B0604020202020204" pitchFamily="34" charset="0"/>
              </a:defRPr>
            </a:lvl9pPr>
          </a:lstStyle>
          <a:p>
            <a:fld id="{8A1F0899-F769-46C8-B293-CFDBE9265CF6}" type="slidenum">
              <a:rPr lang="en-US" altLang="en-US" smtClean="0"/>
              <a:pPr/>
              <a:t>19</a:t>
            </a:fld>
            <a:endParaRPr lang="en-US" altLang="en-US" dirty="0"/>
          </a:p>
        </p:txBody>
      </p:sp>
    </p:spTree>
    <p:extLst>
      <p:ext uri="{BB962C8B-B14F-4D97-AF65-F5344CB8AC3E}">
        <p14:creationId xmlns:p14="http://schemas.microsoft.com/office/powerpoint/2010/main" val="1724024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1" dirty="0">
                <a:latin typeface="Arial" panose="020B0604020202020204" pitchFamily="34" charset="0"/>
                <a:cs typeface="Arial" panose="020B0604020202020204" pitchFamily="34" charset="0"/>
              </a:rPr>
              <a:t>Say: </a:t>
            </a:r>
            <a:r>
              <a:rPr lang="en-US" sz="900" b="0" dirty="0">
                <a:latin typeface="Arial" panose="020B0604020202020204" pitchFamily="34" charset="0"/>
                <a:cs typeface="Arial" panose="020B0604020202020204" pitchFamily="34" charset="0"/>
              </a:rPr>
              <a:t>Once again, welcome</a:t>
            </a:r>
            <a:r>
              <a:rPr lang="en-US" sz="900" b="0" baseline="0" dirty="0">
                <a:latin typeface="Arial" panose="020B0604020202020204" pitchFamily="34" charset="0"/>
                <a:cs typeface="Arial" panose="020B0604020202020204" pitchFamily="34" charset="0"/>
              </a:rPr>
              <a:t>! </a:t>
            </a:r>
            <a:r>
              <a:rPr lang="en-US" sz="900" b="0" dirty="0">
                <a:latin typeface="Arial" panose="020B0604020202020204" pitchFamily="34" charset="0"/>
                <a:cs typeface="Arial" panose="020B0604020202020204" pitchFamily="34" charset="0"/>
              </a:rPr>
              <a:t>My name is Emily Smith,</a:t>
            </a:r>
            <a:r>
              <a:rPr lang="en-US" sz="900" b="0" baseline="0" dirty="0">
                <a:latin typeface="Arial" panose="020B0604020202020204" pitchFamily="34" charset="0"/>
                <a:cs typeface="Arial" panose="020B0604020202020204" pitchFamily="34" charset="0"/>
              </a:rPr>
              <a:t> I am an Education Programs Consultant at the Migrant Education Office. </a:t>
            </a:r>
            <a:r>
              <a:rPr lang="en-US" sz="900" b="0" dirty="0">
                <a:latin typeface="Arial" panose="020B0604020202020204" pitchFamily="34" charset="0"/>
                <a:cs typeface="Arial" panose="020B0604020202020204" pitchFamily="34" charset="0"/>
              </a:rPr>
              <a:t>I will be your main presenter today along</a:t>
            </a:r>
            <a:r>
              <a:rPr lang="en-US" sz="900" b="0" baseline="0" dirty="0">
                <a:latin typeface="Arial" panose="020B0604020202020204" pitchFamily="34" charset="0"/>
                <a:cs typeface="Arial" panose="020B0604020202020204" pitchFamily="34" charset="0"/>
              </a:rPr>
              <a:t> with my colleague </a:t>
            </a:r>
            <a:r>
              <a:rPr lang="en-US" altLang="en-US" sz="900" baseline="0" dirty="0">
                <a:latin typeface="Arial" panose="020B0604020202020204" pitchFamily="34" charset="0"/>
                <a:cs typeface="Arial" panose="020B0604020202020204" pitchFamily="34" charset="0"/>
              </a:rPr>
              <a:t>Alex Leguizamo who will be assisting with a portion of this presentation, and presenting on the MEPEX or expenditure system during part 2 of the training. We also have Mollie from our LACOE technology team assisting with the Q&amp;A and providing support behind the scenes. </a:t>
            </a:r>
          </a:p>
          <a:p>
            <a:endParaRPr lang="en-US" sz="900" baseline="0" dirty="0">
              <a:latin typeface="Arial" panose="020B0604020202020204" pitchFamily="34" charset="0"/>
              <a:cs typeface="Arial" panose="020B0604020202020204" pitchFamily="34" charset="0"/>
            </a:endParaRPr>
          </a:p>
          <a:p>
            <a:r>
              <a:rPr lang="en-US" sz="900" baseline="0" dirty="0">
                <a:latin typeface="Arial" panose="020B0604020202020204" pitchFamily="34" charset="0"/>
                <a:cs typeface="Arial" panose="020B0604020202020204" pitchFamily="34" charset="0"/>
              </a:rPr>
              <a:t>If you have not done so already, please make sure that you have completed the Google attendance form (link in chat) to confirm your attendance. </a:t>
            </a:r>
            <a:endParaRPr lang="en-US" sz="9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2</a:t>
            </a:fld>
            <a:endParaRPr lang="en-US" dirty="0"/>
          </a:p>
        </p:txBody>
      </p:sp>
    </p:spTree>
    <p:extLst>
      <p:ext uri="{BB962C8B-B14F-4D97-AF65-F5344CB8AC3E}">
        <p14:creationId xmlns:p14="http://schemas.microsoft.com/office/powerpoint/2010/main" val="14379531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C0E98B8C-73AC-426C-9C07-757EC963DAA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4B087F8-F390-41FC-8715-18FC4E39E5F4}"/>
              </a:ext>
            </a:extLst>
          </p:cNvPr>
          <p:cNvSpPr>
            <a:spLocks noGrp="1"/>
          </p:cNvSpPr>
          <p:nvPr>
            <p:ph type="body" idx="1"/>
          </p:nvPr>
        </p:nvSpPr>
        <p:spPr/>
        <p:txBody>
          <a:bodyPr/>
          <a:lstStyle/>
          <a:p>
            <a:r>
              <a:rPr lang="en-US" sz="900" b="1" dirty="0">
                <a:latin typeface="Arial" panose="020B0604020202020204" pitchFamily="34" charset="0"/>
                <a:cs typeface="Arial" panose="020B0604020202020204" pitchFamily="34" charset="0"/>
              </a:rPr>
              <a:t>Facilitator: </a:t>
            </a:r>
            <a:r>
              <a:rPr lang="en-US" sz="900" b="0" dirty="0">
                <a:latin typeface="Arial" panose="020B0604020202020204" pitchFamily="34" charset="0"/>
                <a:cs typeface="Arial" panose="020B0604020202020204" pitchFamily="34" charset="0"/>
              </a:rPr>
              <a:t>Emily</a:t>
            </a:r>
          </a:p>
          <a:p>
            <a:r>
              <a:rPr lang="en-US" sz="900" b="1" dirty="0">
                <a:latin typeface="Arial" panose="020B0604020202020204" pitchFamily="34" charset="0"/>
                <a:cs typeface="Arial" panose="020B0604020202020204" pitchFamily="34" charset="0"/>
              </a:rPr>
              <a:t>Say the following: </a:t>
            </a:r>
            <a:endParaRPr lang="en-US" sz="900" dirty="0">
              <a:latin typeface="Arial" panose="020B0604020202020204" pitchFamily="34" charset="0"/>
              <a:cs typeface="Arial" panose="020B0604020202020204" pitchFamily="34" charset="0"/>
            </a:endParaRPr>
          </a:p>
          <a:p>
            <a:pPr eaLnBrk="1" fontAlgn="auto" hangingPunct="1">
              <a:spcBef>
                <a:spcPts val="0"/>
              </a:spcBef>
              <a:spcAft>
                <a:spcPts val="0"/>
              </a:spcAft>
              <a:defRPr/>
            </a:pPr>
            <a:r>
              <a:rPr lang="en-US" sz="900" dirty="0">
                <a:latin typeface="Arial" panose="020B0604020202020204" pitchFamily="34" charset="0"/>
                <a:cs typeface="Arial" panose="020B0604020202020204" pitchFamily="34" charset="0"/>
              </a:rPr>
              <a:t>Once Section 5 has been selected, the user will be directed to the </a:t>
            </a:r>
            <a:r>
              <a:rPr lang="en-US" sz="900" b="1" dirty="0">
                <a:latin typeface="Arial" panose="020B0604020202020204" pitchFamily="34" charset="0"/>
                <a:cs typeface="Arial" panose="020B0604020202020204" pitchFamily="34" charset="0"/>
              </a:rPr>
              <a:t>Service/Activity </a:t>
            </a:r>
            <a:r>
              <a:rPr lang="en-US" sz="900" b="0" dirty="0">
                <a:latin typeface="Arial" panose="020B0604020202020204" pitchFamily="34" charset="0"/>
                <a:cs typeface="Arial" panose="020B0604020202020204" pitchFamily="34" charset="0"/>
              </a:rPr>
              <a:t>list.</a:t>
            </a:r>
            <a:endParaRPr lang="en-US" sz="900" dirty="0">
              <a:latin typeface="Arial" panose="020B0604020202020204" pitchFamily="34" charset="0"/>
              <a:cs typeface="Arial" panose="020B0604020202020204" pitchFamily="34" charset="0"/>
            </a:endParaRPr>
          </a:p>
          <a:p>
            <a:pPr eaLnBrk="1" fontAlgn="auto" hangingPunct="1">
              <a:spcBef>
                <a:spcPts val="0"/>
              </a:spcBef>
              <a:spcAft>
                <a:spcPts val="0"/>
              </a:spcAft>
              <a:defRPr/>
            </a:pPr>
            <a:r>
              <a:rPr lang="en-US" sz="900" dirty="0">
                <a:latin typeface="Arial" panose="020B0604020202020204" pitchFamily="34" charset="0"/>
                <a:cs typeface="Arial" panose="020B0604020202020204" pitchFamily="34" charset="0"/>
              </a:rPr>
              <a:t>To start</a:t>
            </a:r>
            <a:r>
              <a:rPr lang="en-US" sz="900" baseline="0" dirty="0">
                <a:latin typeface="Arial" panose="020B0604020202020204" pitchFamily="34" charset="0"/>
                <a:cs typeface="Arial" panose="020B0604020202020204" pitchFamily="34" charset="0"/>
              </a:rPr>
              <a:t> editing the section, </a:t>
            </a:r>
            <a:r>
              <a:rPr lang="en-US" sz="900" dirty="0">
                <a:latin typeface="Arial" panose="020B0604020202020204" pitchFamily="34" charset="0"/>
                <a:cs typeface="Arial" panose="020B0604020202020204" pitchFamily="34" charset="0"/>
              </a:rPr>
              <a:t>the user will need to:</a:t>
            </a:r>
          </a:p>
          <a:p>
            <a:pPr marL="228051" indent="-228051" eaLnBrk="1" fontAlgn="auto" hangingPunct="1">
              <a:spcBef>
                <a:spcPts val="0"/>
              </a:spcBef>
              <a:spcAft>
                <a:spcPts val="0"/>
              </a:spcAft>
              <a:buFontTx/>
              <a:buAutoNum type="arabicPeriod"/>
              <a:defRPr/>
            </a:pPr>
            <a:r>
              <a:rPr lang="en-US" sz="900" dirty="0">
                <a:latin typeface="Arial" panose="020B0604020202020204" pitchFamily="34" charset="0"/>
                <a:cs typeface="Arial" panose="020B0604020202020204" pitchFamily="34" charset="0"/>
              </a:rPr>
              <a:t>Change the status from “Completed” to “Draft” in the dropdown menu.</a:t>
            </a:r>
          </a:p>
          <a:p>
            <a:pPr marL="228051" indent="-228051" eaLnBrk="1" fontAlgn="auto" hangingPunct="1">
              <a:spcBef>
                <a:spcPts val="0"/>
              </a:spcBef>
              <a:spcAft>
                <a:spcPts val="0"/>
              </a:spcAft>
              <a:buFontTx/>
              <a:buAutoNum type="arabicPeriod"/>
              <a:defRPr/>
            </a:pPr>
            <a:r>
              <a:rPr lang="en-US" sz="900" dirty="0">
                <a:latin typeface="Arial" panose="020B0604020202020204" pitchFamily="34" charset="0"/>
                <a:cs typeface="Arial" panose="020B0604020202020204" pitchFamily="34" charset="0"/>
              </a:rPr>
              <a:t>And then select the “Update Status” button. </a:t>
            </a:r>
          </a:p>
          <a:p>
            <a:pPr marL="0" indent="0" eaLnBrk="1" fontAlgn="auto" hangingPunct="1">
              <a:spcBef>
                <a:spcPts val="0"/>
              </a:spcBef>
              <a:spcAft>
                <a:spcPts val="0"/>
              </a:spcAft>
              <a:buFontTx/>
              <a:buNone/>
              <a:defRPr/>
            </a:pPr>
            <a:r>
              <a:rPr lang="en-US" sz="900" dirty="0">
                <a:highlight>
                  <a:srgbClr val="FFFF00"/>
                </a:highlight>
                <a:latin typeface="Arial" panose="020B0604020202020204" pitchFamily="34" charset="0"/>
                <a:cs typeface="Arial" panose="020B0604020202020204" pitchFamily="34" charset="0"/>
              </a:rPr>
              <a:t>Please note that before you will be able to submit your budget revision once all edits have been, all sections will need to have been put back in “Completed” status. </a:t>
            </a:r>
          </a:p>
          <a:p>
            <a:pPr marL="7568" lvl="0" indent="0" eaLnBrk="1" fontAlgn="auto" hangingPunct="1">
              <a:spcBef>
                <a:spcPts val="0"/>
              </a:spcBef>
              <a:spcAft>
                <a:spcPts val="0"/>
              </a:spcAft>
              <a:buFontTx/>
              <a:buNone/>
              <a:defRPr/>
            </a:pPr>
            <a:endParaRPr lang="en-US" dirty="0">
              <a:latin typeface="Arial" panose="020B0604020202020204" pitchFamily="34" charset="0"/>
              <a:cs typeface="Arial" panose="020B0604020202020204" pitchFamily="34" charset="0"/>
            </a:endParaRPr>
          </a:p>
          <a:p>
            <a:pPr marL="464768" lvl="1" indent="0" eaLnBrk="1" fontAlgn="auto" hangingPunct="1">
              <a:spcBef>
                <a:spcPts val="0"/>
              </a:spcBef>
              <a:spcAft>
                <a:spcPts val="0"/>
              </a:spcAft>
              <a:buFontTx/>
              <a:buNone/>
              <a:defRPr/>
            </a:pPr>
            <a:endParaRPr lang="en-US" dirty="0">
              <a:latin typeface="Arial" panose="020B0604020202020204" pitchFamily="34" charset="0"/>
              <a:cs typeface="Arial" panose="020B0604020202020204" pitchFamily="34" charset="0"/>
            </a:endParaRPr>
          </a:p>
          <a:p>
            <a:pPr eaLnBrk="1" fontAlgn="auto" hangingPunct="1">
              <a:spcBef>
                <a:spcPts val="0"/>
              </a:spcBef>
              <a:spcAft>
                <a:spcPts val="0"/>
              </a:spcAft>
              <a:defRPr/>
            </a:pPr>
            <a:endParaRPr lang="en-US" dirty="0"/>
          </a:p>
        </p:txBody>
      </p:sp>
      <p:sp>
        <p:nvSpPr>
          <p:cNvPr id="43012" name="Slide Number Placeholder 3">
            <a:extLst>
              <a:ext uri="{FF2B5EF4-FFF2-40B4-BE49-F238E27FC236}">
                <a16:creationId xmlns:a16="http://schemas.microsoft.com/office/drawing/2014/main" id="{E67AA605-3C9E-498A-A3CB-8C48C0D00B9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39775" indent="-284163">
              <a:defRPr>
                <a:solidFill>
                  <a:schemeClr val="tx1"/>
                </a:solidFill>
                <a:latin typeface="Arial" panose="020B0604020202020204" pitchFamily="34" charset="0"/>
              </a:defRPr>
            </a:lvl2pPr>
            <a:lvl3pPr marL="1139825" indent="-227013">
              <a:defRPr>
                <a:solidFill>
                  <a:schemeClr val="tx1"/>
                </a:solidFill>
                <a:latin typeface="Arial" panose="020B0604020202020204" pitchFamily="34" charset="0"/>
              </a:defRPr>
            </a:lvl3pPr>
            <a:lvl4pPr marL="1595438" indent="-227013">
              <a:defRPr>
                <a:solidFill>
                  <a:schemeClr val="tx1"/>
                </a:solidFill>
                <a:latin typeface="Arial" panose="020B0604020202020204" pitchFamily="34" charset="0"/>
              </a:defRPr>
            </a:lvl4pPr>
            <a:lvl5pPr marL="2051050" indent="-227013">
              <a:defRPr>
                <a:solidFill>
                  <a:schemeClr val="tx1"/>
                </a:solidFill>
                <a:latin typeface="Arial" panose="020B0604020202020204" pitchFamily="34" charset="0"/>
              </a:defRPr>
            </a:lvl5pPr>
            <a:lvl6pPr marL="2508250" indent="-227013" eaLnBrk="0" fontAlgn="base" hangingPunct="0">
              <a:spcBef>
                <a:spcPct val="0"/>
              </a:spcBef>
              <a:spcAft>
                <a:spcPct val="0"/>
              </a:spcAft>
              <a:defRPr>
                <a:solidFill>
                  <a:schemeClr val="tx1"/>
                </a:solidFill>
                <a:latin typeface="Arial" panose="020B0604020202020204" pitchFamily="34" charset="0"/>
              </a:defRPr>
            </a:lvl6pPr>
            <a:lvl7pPr marL="2965450" indent="-227013" eaLnBrk="0" fontAlgn="base" hangingPunct="0">
              <a:spcBef>
                <a:spcPct val="0"/>
              </a:spcBef>
              <a:spcAft>
                <a:spcPct val="0"/>
              </a:spcAft>
              <a:defRPr>
                <a:solidFill>
                  <a:schemeClr val="tx1"/>
                </a:solidFill>
                <a:latin typeface="Arial" panose="020B0604020202020204" pitchFamily="34" charset="0"/>
              </a:defRPr>
            </a:lvl7pPr>
            <a:lvl8pPr marL="3422650" indent="-227013" eaLnBrk="0" fontAlgn="base" hangingPunct="0">
              <a:spcBef>
                <a:spcPct val="0"/>
              </a:spcBef>
              <a:spcAft>
                <a:spcPct val="0"/>
              </a:spcAft>
              <a:defRPr>
                <a:solidFill>
                  <a:schemeClr val="tx1"/>
                </a:solidFill>
                <a:latin typeface="Arial" panose="020B0604020202020204" pitchFamily="34" charset="0"/>
              </a:defRPr>
            </a:lvl8pPr>
            <a:lvl9pPr marL="3879850" indent="-227013" eaLnBrk="0" fontAlgn="base" hangingPunct="0">
              <a:spcBef>
                <a:spcPct val="0"/>
              </a:spcBef>
              <a:spcAft>
                <a:spcPct val="0"/>
              </a:spcAft>
              <a:defRPr>
                <a:solidFill>
                  <a:schemeClr val="tx1"/>
                </a:solidFill>
                <a:latin typeface="Arial" panose="020B0604020202020204" pitchFamily="34" charset="0"/>
              </a:defRPr>
            </a:lvl9pPr>
          </a:lstStyle>
          <a:p>
            <a:fld id="{6A2F2444-503A-4949-BD4F-67A7E156F8EF}" type="slidenum">
              <a:rPr lang="en-US" altLang="en-US" smtClean="0"/>
              <a:pPr/>
              <a:t>20</a:t>
            </a:fld>
            <a:endParaRPr lang="en-US" altLang="en-US" dirty="0"/>
          </a:p>
        </p:txBody>
      </p:sp>
    </p:spTree>
    <p:extLst>
      <p:ext uri="{BB962C8B-B14F-4D97-AF65-F5344CB8AC3E}">
        <p14:creationId xmlns:p14="http://schemas.microsoft.com/office/powerpoint/2010/main" val="37657550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6CDC6E1E-53C0-44D2-A65F-A57517C86B1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DB8F07F1-381C-4EE8-8F0B-50A745C76B2D}"/>
              </a:ext>
            </a:extLst>
          </p:cNvPr>
          <p:cNvSpPr>
            <a:spLocks noGrp="1"/>
          </p:cNvSpPr>
          <p:nvPr>
            <p:ph type="body" idx="1"/>
          </p:nvPr>
        </p:nvSpPr>
        <p:spPr/>
        <p:txBody>
          <a:bodyPr/>
          <a:lstStyle/>
          <a:p>
            <a:r>
              <a:rPr lang="en-US" sz="900" b="1" dirty="0">
                <a:latin typeface="Arial" panose="020B0604020202020204" pitchFamily="34" charset="0"/>
                <a:cs typeface="Arial" panose="020B0604020202020204" pitchFamily="34" charset="0"/>
              </a:rPr>
              <a:t>Facilitator: </a:t>
            </a:r>
            <a:r>
              <a:rPr lang="en-US" sz="900" b="0" dirty="0">
                <a:latin typeface="Arial" panose="020B0604020202020204" pitchFamily="34" charset="0"/>
                <a:cs typeface="Arial" panose="020B0604020202020204" pitchFamily="34" charset="0"/>
              </a:rPr>
              <a:t>Emily</a:t>
            </a:r>
          </a:p>
          <a:p>
            <a:r>
              <a:rPr lang="en-US" sz="900" b="1" dirty="0">
                <a:latin typeface="Arial" panose="020B0604020202020204" pitchFamily="34" charset="0"/>
                <a:cs typeface="Arial" panose="020B0604020202020204" pitchFamily="34" charset="0"/>
              </a:rPr>
              <a:t>Say the following: </a:t>
            </a:r>
            <a:endParaRPr lang="en-US" sz="900" dirty="0">
              <a:latin typeface="Arial" panose="020B0604020202020204" pitchFamily="34" charset="0"/>
              <a:cs typeface="Arial" panose="020B0604020202020204" pitchFamily="34" charset="0"/>
            </a:endParaRPr>
          </a:p>
          <a:p>
            <a:pPr eaLnBrk="1" fontAlgn="auto" hangingPunct="1">
              <a:spcBef>
                <a:spcPts val="0"/>
              </a:spcBef>
              <a:spcAft>
                <a:spcPts val="0"/>
              </a:spcAft>
              <a:defRPr/>
            </a:pPr>
            <a:r>
              <a:rPr lang="en-US" sz="900" dirty="0">
                <a:latin typeface="Arial" panose="020B0604020202020204" pitchFamily="34" charset="0"/>
                <a:cs typeface="Arial" panose="020B0604020202020204" pitchFamily="34" charset="0"/>
              </a:rPr>
              <a:t>Now</a:t>
            </a:r>
            <a:r>
              <a:rPr lang="en-US" sz="900" baseline="0" dirty="0">
                <a:latin typeface="Arial" panose="020B0604020202020204" pitchFamily="34" charset="0"/>
                <a:cs typeface="Arial" panose="020B0604020202020204" pitchFamily="34" charset="0"/>
              </a:rPr>
              <a:t> that t</a:t>
            </a:r>
            <a:r>
              <a:rPr lang="en-US" sz="900" dirty="0">
                <a:latin typeface="Arial" panose="020B0604020202020204" pitchFamily="34" charset="0"/>
                <a:cs typeface="Arial" panose="020B0604020202020204" pitchFamily="34" charset="0"/>
              </a:rPr>
              <a:t>he status has changed to </a:t>
            </a:r>
            <a:r>
              <a:rPr lang="en-US" sz="900" b="1" dirty="0">
                <a:latin typeface="Arial" panose="020B0604020202020204" pitchFamily="34" charset="0"/>
                <a:cs typeface="Arial" panose="020B0604020202020204" pitchFamily="34" charset="0"/>
              </a:rPr>
              <a:t>Draft, </a:t>
            </a:r>
            <a:r>
              <a:rPr lang="en-US" sz="900" b="0" dirty="0">
                <a:latin typeface="Arial" panose="020B0604020202020204" pitchFamily="34" charset="0"/>
                <a:cs typeface="Arial" panose="020B0604020202020204" pitchFamily="34" charset="0"/>
              </a:rPr>
              <a:t>s</a:t>
            </a:r>
            <a:r>
              <a:rPr lang="en-US" sz="900" dirty="0">
                <a:latin typeface="Arial" panose="020B0604020202020204" pitchFamily="34" charset="0"/>
                <a:cs typeface="Arial" panose="020B0604020202020204" pitchFamily="34" charset="0"/>
              </a:rPr>
              <a:t>elect</a:t>
            </a:r>
            <a:r>
              <a:rPr lang="en-US" sz="900" b="1" dirty="0">
                <a:latin typeface="Arial" panose="020B0604020202020204" pitchFamily="34" charset="0"/>
                <a:cs typeface="Arial" panose="020B0604020202020204" pitchFamily="34" charset="0"/>
              </a:rPr>
              <a:t> </a:t>
            </a:r>
            <a:r>
              <a:rPr lang="en-US" sz="900" b="0" dirty="0">
                <a:latin typeface="Arial" panose="020B0604020202020204" pitchFamily="34" charset="0"/>
                <a:cs typeface="Arial" panose="020B0604020202020204" pitchFamily="34" charset="0"/>
              </a:rPr>
              <a:t>the</a:t>
            </a:r>
            <a:r>
              <a:rPr lang="en-US" sz="900" b="1" dirty="0">
                <a:latin typeface="Arial" panose="020B0604020202020204" pitchFamily="34" charset="0"/>
                <a:cs typeface="Arial" panose="020B0604020202020204" pitchFamily="34" charset="0"/>
              </a:rPr>
              <a:t> Edit </a:t>
            </a:r>
            <a:r>
              <a:rPr lang="en-US" sz="900" b="0" dirty="0">
                <a:latin typeface="Arial" panose="020B0604020202020204" pitchFamily="34" charset="0"/>
                <a:cs typeface="Arial" panose="020B0604020202020204" pitchFamily="34" charset="0"/>
              </a:rPr>
              <a:t>button</a:t>
            </a:r>
            <a:r>
              <a:rPr lang="en-US" sz="900" b="1"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for the service</a:t>
            </a:r>
            <a:r>
              <a:rPr lang="en-US" sz="900" baseline="0" dirty="0">
                <a:latin typeface="Arial" panose="020B0604020202020204" pitchFamily="34" charset="0"/>
                <a:cs typeface="Arial" panose="020B0604020202020204" pitchFamily="34" charset="0"/>
              </a:rPr>
              <a:t> or </a:t>
            </a:r>
            <a:r>
              <a:rPr lang="en-US" sz="900" dirty="0">
                <a:latin typeface="Arial" panose="020B0604020202020204" pitchFamily="34" charset="0"/>
                <a:cs typeface="Arial" panose="020B0604020202020204" pitchFamily="34" charset="0"/>
              </a:rPr>
              <a:t>activity you wish to modify. Doing this will take the user inside the individual </a:t>
            </a:r>
            <a:r>
              <a:rPr lang="en-US" sz="900" b="1" dirty="0">
                <a:latin typeface="Arial" panose="020B0604020202020204" pitchFamily="34" charset="0"/>
                <a:cs typeface="Arial" panose="020B0604020202020204" pitchFamily="34" charset="0"/>
              </a:rPr>
              <a:t>Service</a:t>
            </a:r>
            <a:r>
              <a:rPr lang="en-US" sz="900" b="1" baseline="0" dirty="0">
                <a:latin typeface="Arial" panose="020B0604020202020204" pitchFamily="34" charset="0"/>
                <a:cs typeface="Arial" panose="020B0604020202020204" pitchFamily="34" charset="0"/>
              </a:rPr>
              <a:t> or </a:t>
            </a:r>
            <a:r>
              <a:rPr lang="en-US" sz="900" b="1" dirty="0">
                <a:latin typeface="Arial" panose="020B0604020202020204" pitchFamily="34" charset="0"/>
                <a:cs typeface="Arial" panose="020B0604020202020204" pitchFamily="34" charset="0"/>
              </a:rPr>
              <a:t>Activity.</a:t>
            </a:r>
          </a:p>
          <a:p>
            <a:pPr eaLnBrk="1" fontAlgn="auto" hangingPunct="1">
              <a:spcBef>
                <a:spcPts val="0"/>
              </a:spcBef>
              <a:spcAft>
                <a:spcPts val="0"/>
              </a:spcAft>
              <a:defRPr/>
            </a:pPr>
            <a:endParaRPr lang="en-US" sz="9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latin typeface="Arial" panose="020B0604020202020204" pitchFamily="34" charset="0"/>
                <a:cs typeface="Arial" panose="020B0604020202020204" pitchFamily="34" charset="0"/>
              </a:rPr>
              <a:t>If you want to create</a:t>
            </a:r>
            <a:r>
              <a:rPr lang="en-US" sz="900" baseline="0" dirty="0">
                <a:latin typeface="Arial" panose="020B0604020202020204" pitchFamily="34" charset="0"/>
                <a:cs typeface="Arial" panose="020B0604020202020204" pitchFamily="34" charset="0"/>
              </a:rPr>
              <a:t> a new </a:t>
            </a:r>
            <a:r>
              <a:rPr lang="en-US" sz="900" b="0" dirty="0">
                <a:latin typeface="Arial" panose="020B0604020202020204" pitchFamily="34" charset="0"/>
                <a:cs typeface="Arial" panose="020B0604020202020204" pitchFamily="34" charset="0"/>
              </a:rPr>
              <a:t>Service</a:t>
            </a:r>
            <a:r>
              <a:rPr lang="en-US" sz="900" b="0" baseline="0" dirty="0">
                <a:latin typeface="Arial" panose="020B0604020202020204" pitchFamily="34" charset="0"/>
                <a:cs typeface="Arial" panose="020B0604020202020204" pitchFamily="34" charset="0"/>
              </a:rPr>
              <a:t> or </a:t>
            </a:r>
            <a:r>
              <a:rPr lang="en-US" sz="900" b="0" dirty="0">
                <a:latin typeface="Arial" panose="020B0604020202020204" pitchFamily="34" charset="0"/>
                <a:cs typeface="Arial" panose="020B0604020202020204" pitchFamily="34" charset="0"/>
              </a:rPr>
              <a:t>Activity,</a:t>
            </a:r>
            <a:r>
              <a:rPr lang="en-US" sz="900" b="0" baseline="0" dirty="0">
                <a:latin typeface="Arial" panose="020B0604020202020204" pitchFamily="34" charset="0"/>
                <a:cs typeface="Arial" panose="020B0604020202020204" pitchFamily="34" charset="0"/>
              </a:rPr>
              <a:t> you will select the “New Service/Activity button” instead of the “Edit” button. You must then complete all the tabs including the budget tab to create a new service or activity. </a:t>
            </a:r>
            <a:endParaRPr lang="en-US" sz="9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latin typeface="Arial" panose="020B0604020202020204" pitchFamily="34" charset="0"/>
                <a:cs typeface="Arial" panose="020B0604020202020204" pitchFamily="34" charset="0"/>
              </a:rPr>
              <a:t>However,</a:t>
            </a:r>
            <a:r>
              <a:rPr lang="en-US" sz="900" baseline="0" dirty="0">
                <a:latin typeface="Arial" panose="020B0604020202020204" pitchFamily="34" charset="0"/>
                <a:cs typeface="Arial" panose="020B0604020202020204" pitchFamily="34" charset="0"/>
              </a:rPr>
              <a:t> for this example we will be selecting an existing service. </a:t>
            </a:r>
            <a:endParaRPr lang="en-US" dirty="0">
              <a:latin typeface="Arial" panose="020B0604020202020204" pitchFamily="34" charset="0"/>
              <a:cs typeface="Arial" panose="020B0604020202020204" pitchFamily="34" charset="0"/>
            </a:endParaRPr>
          </a:p>
          <a:p>
            <a:pPr eaLnBrk="1" fontAlgn="auto" hangingPunct="1">
              <a:spcBef>
                <a:spcPts val="0"/>
              </a:spcBef>
              <a:spcAft>
                <a:spcPts val="0"/>
              </a:spcAft>
              <a:defRPr/>
            </a:pPr>
            <a:endParaRPr lang="en-US" dirty="0"/>
          </a:p>
        </p:txBody>
      </p:sp>
      <p:sp>
        <p:nvSpPr>
          <p:cNvPr id="45060" name="Slide Number Placeholder 3">
            <a:extLst>
              <a:ext uri="{FF2B5EF4-FFF2-40B4-BE49-F238E27FC236}">
                <a16:creationId xmlns:a16="http://schemas.microsoft.com/office/drawing/2014/main" id="{E280AC78-2369-422A-BBE9-628EDFD0DDB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39775" indent="-284163">
              <a:defRPr>
                <a:solidFill>
                  <a:schemeClr val="tx1"/>
                </a:solidFill>
                <a:latin typeface="Arial" panose="020B0604020202020204" pitchFamily="34" charset="0"/>
              </a:defRPr>
            </a:lvl2pPr>
            <a:lvl3pPr marL="1139825" indent="-227013">
              <a:defRPr>
                <a:solidFill>
                  <a:schemeClr val="tx1"/>
                </a:solidFill>
                <a:latin typeface="Arial" panose="020B0604020202020204" pitchFamily="34" charset="0"/>
              </a:defRPr>
            </a:lvl3pPr>
            <a:lvl4pPr marL="1595438" indent="-227013">
              <a:defRPr>
                <a:solidFill>
                  <a:schemeClr val="tx1"/>
                </a:solidFill>
                <a:latin typeface="Arial" panose="020B0604020202020204" pitchFamily="34" charset="0"/>
              </a:defRPr>
            </a:lvl4pPr>
            <a:lvl5pPr marL="2051050" indent="-227013">
              <a:defRPr>
                <a:solidFill>
                  <a:schemeClr val="tx1"/>
                </a:solidFill>
                <a:latin typeface="Arial" panose="020B0604020202020204" pitchFamily="34" charset="0"/>
              </a:defRPr>
            </a:lvl5pPr>
            <a:lvl6pPr marL="2508250" indent="-227013" eaLnBrk="0" fontAlgn="base" hangingPunct="0">
              <a:spcBef>
                <a:spcPct val="0"/>
              </a:spcBef>
              <a:spcAft>
                <a:spcPct val="0"/>
              </a:spcAft>
              <a:defRPr>
                <a:solidFill>
                  <a:schemeClr val="tx1"/>
                </a:solidFill>
                <a:latin typeface="Arial" panose="020B0604020202020204" pitchFamily="34" charset="0"/>
              </a:defRPr>
            </a:lvl6pPr>
            <a:lvl7pPr marL="2965450" indent="-227013" eaLnBrk="0" fontAlgn="base" hangingPunct="0">
              <a:spcBef>
                <a:spcPct val="0"/>
              </a:spcBef>
              <a:spcAft>
                <a:spcPct val="0"/>
              </a:spcAft>
              <a:defRPr>
                <a:solidFill>
                  <a:schemeClr val="tx1"/>
                </a:solidFill>
                <a:latin typeface="Arial" panose="020B0604020202020204" pitchFamily="34" charset="0"/>
              </a:defRPr>
            </a:lvl7pPr>
            <a:lvl8pPr marL="3422650" indent="-227013" eaLnBrk="0" fontAlgn="base" hangingPunct="0">
              <a:spcBef>
                <a:spcPct val="0"/>
              </a:spcBef>
              <a:spcAft>
                <a:spcPct val="0"/>
              </a:spcAft>
              <a:defRPr>
                <a:solidFill>
                  <a:schemeClr val="tx1"/>
                </a:solidFill>
                <a:latin typeface="Arial" panose="020B0604020202020204" pitchFamily="34" charset="0"/>
              </a:defRPr>
            </a:lvl8pPr>
            <a:lvl9pPr marL="3879850" indent="-227013" eaLnBrk="0" fontAlgn="base" hangingPunct="0">
              <a:spcBef>
                <a:spcPct val="0"/>
              </a:spcBef>
              <a:spcAft>
                <a:spcPct val="0"/>
              </a:spcAft>
              <a:defRPr>
                <a:solidFill>
                  <a:schemeClr val="tx1"/>
                </a:solidFill>
                <a:latin typeface="Arial" panose="020B0604020202020204" pitchFamily="34" charset="0"/>
              </a:defRPr>
            </a:lvl9pPr>
          </a:lstStyle>
          <a:p>
            <a:fld id="{22E1AC9A-6420-4B0C-AF7C-D3E5FDAAC303}" type="slidenum">
              <a:rPr lang="en-US" altLang="en-US" smtClean="0"/>
              <a:pPr/>
              <a:t>21</a:t>
            </a:fld>
            <a:endParaRPr lang="en-US" altLang="en-US" dirty="0"/>
          </a:p>
        </p:txBody>
      </p:sp>
    </p:spTree>
    <p:extLst>
      <p:ext uri="{BB962C8B-B14F-4D97-AF65-F5344CB8AC3E}">
        <p14:creationId xmlns:p14="http://schemas.microsoft.com/office/powerpoint/2010/main" val="24462251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97CDB630-BB5B-4018-83B3-51C78077D28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37A5A66D-6EF9-4167-B9A0-647E728E5BF1}"/>
              </a:ext>
            </a:extLst>
          </p:cNvPr>
          <p:cNvSpPr>
            <a:spLocks noGrp="1"/>
          </p:cNvSpPr>
          <p:nvPr>
            <p:ph type="body" idx="1"/>
          </p:nvPr>
        </p:nvSpPr>
        <p:spPr/>
        <p:txBody>
          <a:bodyPr/>
          <a:lstStyle/>
          <a:p>
            <a:r>
              <a:rPr lang="en-US" sz="900" b="1" dirty="0">
                <a:latin typeface="Arial" panose="020B0604020202020204" pitchFamily="34" charset="0"/>
                <a:cs typeface="Arial" panose="020B0604020202020204" pitchFamily="34" charset="0"/>
              </a:rPr>
              <a:t>Facilitator: </a:t>
            </a:r>
            <a:r>
              <a:rPr lang="en-US" sz="900" b="0" dirty="0">
                <a:latin typeface="Arial" panose="020B0604020202020204" pitchFamily="34" charset="0"/>
                <a:cs typeface="Arial" panose="020B0604020202020204" pitchFamily="34" charset="0"/>
              </a:rPr>
              <a:t>Emily</a:t>
            </a:r>
          </a:p>
          <a:p>
            <a:r>
              <a:rPr lang="en-US" sz="900" b="1" dirty="0">
                <a:latin typeface="Arial" panose="020B0604020202020204" pitchFamily="34" charset="0"/>
                <a:cs typeface="Arial" panose="020B0604020202020204" pitchFamily="34" charset="0"/>
              </a:rPr>
              <a:t>Say the following: </a:t>
            </a:r>
          </a:p>
          <a:p>
            <a:pPr eaLnBrk="1" fontAlgn="auto" hangingPunct="1">
              <a:spcBef>
                <a:spcPts val="0"/>
              </a:spcBef>
              <a:spcAft>
                <a:spcPts val="0"/>
              </a:spcAft>
              <a:defRPr/>
            </a:pPr>
            <a:r>
              <a:rPr lang="en-US" sz="900" dirty="0">
                <a:latin typeface="Arial" panose="020B0604020202020204" pitchFamily="34" charset="0"/>
                <a:cs typeface="Arial" panose="020B0604020202020204" pitchFamily="34" charset="0"/>
              </a:rPr>
              <a:t>When revising the budget within a service or activity, the </a:t>
            </a:r>
            <a:r>
              <a:rPr lang="en-US" sz="900" b="1" dirty="0">
                <a:latin typeface="Arial" panose="020B0604020202020204" pitchFamily="34" charset="0"/>
                <a:cs typeface="Arial" panose="020B0604020202020204" pitchFamily="34" charset="0"/>
              </a:rPr>
              <a:t>Budget Tab </a:t>
            </a:r>
            <a:r>
              <a:rPr lang="en-US" sz="900" dirty="0">
                <a:latin typeface="Arial" panose="020B0604020202020204" pitchFamily="34" charset="0"/>
                <a:cs typeface="Arial" panose="020B0604020202020204" pitchFamily="34" charset="0"/>
              </a:rPr>
              <a:t>will originally display all existing budget entries. After changes are made to the budget table, the: </a:t>
            </a:r>
          </a:p>
          <a:p>
            <a:pPr marL="228051" indent="-228051" eaLnBrk="1" fontAlgn="auto" hangingPunct="1">
              <a:spcBef>
                <a:spcPts val="0"/>
              </a:spcBef>
              <a:spcAft>
                <a:spcPts val="0"/>
              </a:spcAft>
              <a:buFont typeface="Arial" panose="020B0604020202020204" pitchFamily="34" charset="0"/>
              <a:buChar char="•"/>
              <a:defRPr/>
            </a:pPr>
            <a:r>
              <a:rPr lang="en-US" sz="900" b="1" dirty="0">
                <a:latin typeface="Arial" panose="020B0604020202020204" pitchFamily="34" charset="0"/>
                <a:cs typeface="Arial" panose="020B0604020202020204" pitchFamily="34" charset="0"/>
              </a:rPr>
              <a:t>New Total: </a:t>
            </a:r>
            <a:r>
              <a:rPr lang="en-US" sz="900" dirty="0">
                <a:latin typeface="Arial" panose="020B0604020202020204" pitchFamily="34" charset="0"/>
                <a:cs typeface="Arial" panose="020B0604020202020204" pitchFamily="34" charset="0"/>
              </a:rPr>
              <a:t>will show the total after BR entries have been made, and it</a:t>
            </a:r>
            <a:r>
              <a:rPr lang="en-US" sz="900" baseline="0" dirty="0">
                <a:latin typeface="Arial" panose="020B0604020202020204" pitchFamily="34" charset="0"/>
                <a:cs typeface="Arial" panose="020B0604020202020204" pitchFamily="34" charset="0"/>
              </a:rPr>
              <a:t> will be displayed </a:t>
            </a:r>
            <a:r>
              <a:rPr lang="en-US" sz="900" dirty="0">
                <a:latin typeface="Arial" panose="020B0604020202020204" pitchFamily="34" charset="0"/>
                <a:cs typeface="Arial" panose="020B0604020202020204" pitchFamily="34" charset="0"/>
              </a:rPr>
              <a:t>in green text, and the</a:t>
            </a:r>
          </a:p>
          <a:p>
            <a:pPr marL="228051" indent="-228051" eaLnBrk="1" fontAlgn="auto" hangingPunct="1">
              <a:spcBef>
                <a:spcPts val="0"/>
              </a:spcBef>
              <a:spcAft>
                <a:spcPts val="0"/>
              </a:spcAft>
              <a:buFont typeface="Arial" panose="020B0604020202020204" pitchFamily="34" charset="0"/>
              <a:buChar char="•"/>
              <a:defRPr/>
            </a:pPr>
            <a:r>
              <a:rPr lang="en-US" sz="900" b="1" dirty="0">
                <a:latin typeface="Arial" panose="020B0604020202020204" pitchFamily="34" charset="0"/>
                <a:cs typeface="Arial" panose="020B0604020202020204" pitchFamily="34" charset="0"/>
              </a:rPr>
              <a:t>Previous Total: </a:t>
            </a:r>
            <a:r>
              <a:rPr lang="en-US" sz="900" dirty="0">
                <a:latin typeface="Arial" panose="020B0604020202020204" pitchFamily="34" charset="0"/>
                <a:cs typeface="Arial" panose="020B0604020202020204" pitchFamily="34" charset="0"/>
              </a:rPr>
              <a:t>will show the total of the most</a:t>
            </a:r>
            <a:r>
              <a:rPr lang="en-US" sz="900" baseline="0" dirty="0">
                <a:latin typeface="Arial" panose="020B0604020202020204" pitchFamily="34" charset="0"/>
                <a:cs typeface="Arial" panose="020B0604020202020204" pitchFamily="34" charset="0"/>
              </a:rPr>
              <a:t> recent </a:t>
            </a:r>
            <a:r>
              <a:rPr lang="en-US" sz="900" dirty="0">
                <a:latin typeface="Arial" panose="020B0604020202020204" pitchFamily="34" charset="0"/>
                <a:cs typeface="Arial" panose="020B0604020202020204" pitchFamily="34" charset="0"/>
              </a:rPr>
              <a:t>approved budget, and</a:t>
            </a:r>
            <a:r>
              <a:rPr lang="en-US" sz="900" baseline="0" dirty="0">
                <a:latin typeface="Arial" panose="020B0604020202020204" pitchFamily="34" charset="0"/>
                <a:cs typeface="Arial" panose="020B0604020202020204" pitchFamily="34" charset="0"/>
              </a:rPr>
              <a:t> it will be displayed </a:t>
            </a:r>
            <a:r>
              <a:rPr lang="en-US" sz="900" dirty="0">
                <a:latin typeface="Arial" panose="020B0604020202020204" pitchFamily="34" charset="0"/>
                <a:cs typeface="Arial" panose="020B0604020202020204" pitchFamily="34" charset="0"/>
              </a:rPr>
              <a:t>in black text. In this service no revisions have been made yet, so the previous total and new total are the same. </a:t>
            </a:r>
          </a:p>
          <a:p>
            <a:pPr marL="0" indent="0" eaLnBrk="1" fontAlgn="auto" hangingPunct="1">
              <a:spcBef>
                <a:spcPts val="0"/>
              </a:spcBef>
              <a:spcAft>
                <a:spcPts val="0"/>
              </a:spcAft>
              <a:buFont typeface="Arial" panose="020B0604020202020204" pitchFamily="34" charset="0"/>
              <a:buNone/>
              <a:defRPr/>
            </a:pPr>
            <a:endParaRPr lang="en-US" sz="900" b="1" dirty="0">
              <a:latin typeface="Arial" panose="020B0604020202020204" pitchFamily="34" charset="0"/>
              <a:cs typeface="Arial" panose="020B0604020202020204" pitchFamily="34" charset="0"/>
            </a:endParaRPr>
          </a:p>
          <a:p>
            <a:pPr marL="0" indent="0" eaLnBrk="1" fontAlgn="auto" hangingPunct="1">
              <a:spcBef>
                <a:spcPts val="0"/>
              </a:spcBef>
              <a:spcAft>
                <a:spcPts val="0"/>
              </a:spcAft>
              <a:buFont typeface="Arial" panose="020B0604020202020204" pitchFamily="34" charset="0"/>
              <a:buNone/>
              <a:defRPr/>
            </a:pPr>
            <a:r>
              <a:rPr lang="en-US" sz="900" b="0" dirty="0">
                <a:latin typeface="Arial" panose="020B0604020202020204" pitchFamily="34" charset="0"/>
                <a:cs typeface="Arial" panose="020B0604020202020204" pitchFamily="34" charset="0"/>
              </a:rPr>
              <a:t>It is important to remember that if you make changes to your budget, you will most likely need to make changes to other relevant tabs as well. All tabs are open and editable during a Budget Revision.</a:t>
            </a:r>
          </a:p>
          <a:p>
            <a:pPr marL="171450" indent="-171450" eaLnBrk="1" fontAlgn="auto" hangingPunct="1">
              <a:spcBef>
                <a:spcPts val="0"/>
              </a:spcBef>
              <a:spcAft>
                <a:spcPts val="0"/>
              </a:spcAft>
              <a:buFont typeface="Arial" panose="020B0604020202020204" pitchFamily="34" charset="0"/>
              <a:buChar char="•"/>
              <a:defRPr/>
            </a:pPr>
            <a:r>
              <a:rPr lang="en-US" sz="900" dirty="0">
                <a:latin typeface="Arial" panose="020B0604020202020204" pitchFamily="34" charset="0"/>
                <a:cs typeface="Arial" panose="020B0604020202020204" pitchFamily="34" charset="0"/>
              </a:rPr>
              <a:t>An example would be if you’re changing the budget because</a:t>
            </a:r>
            <a:r>
              <a:rPr lang="en-US" sz="900" baseline="0" dirty="0">
                <a:latin typeface="Arial" panose="020B0604020202020204" pitchFamily="34" charset="0"/>
                <a:cs typeface="Arial" panose="020B0604020202020204" pitchFamily="34" charset="0"/>
              </a:rPr>
              <a:t> you are hiring additional teachers. The </a:t>
            </a:r>
            <a:r>
              <a:rPr lang="en-US" sz="900" dirty="0">
                <a:latin typeface="Arial" panose="020B0604020202020204" pitchFamily="34" charset="0"/>
                <a:cs typeface="Arial" panose="020B0604020202020204" pitchFamily="34" charset="0"/>
              </a:rPr>
              <a:t>change in budget for teacher</a:t>
            </a:r>
            <a:r>
              <a:rPr lang="en-US" sz="900" baseline="0" dirty="0">
                <a:latin typeface="Arial" panose="020B0604020202020204" pitchFamily="34" charset="0"/>
                <a:cs typeface="Arial" panose="020B0604020202020204" pitchFamily="34" charset="0"/>
              </a:rPr>
              <a:t> increase </a:t>
            </a:r>
            <a:r>
              <a:rPr lang="en-US" sz="900" dirty="0">
                <a:latin typeface="Arial" panose="020B0604020202020204" pitchFamily="34" charset="0"/>
                <a:cs typeface="Arial" panose="020B0604020202020204" pitchFamily="34" charset="0"/>
              </a:rPr>
              <a:t>would require the user to also update the staff tab, and potentially the migrant student served tab, </a:t>
            </a:r>
            <a:r>
              <a:rPr lang="en-US" sz="900" baseline="0" dirty="0">
                <a:latin typeface="Arial" panose="020B0604020202020204" pitchFamily="34" charset="0"/>
                <a:cs typeface="Arial" panose="020B0604020202020204" pitchFamily="34" charset="0"/>
              </a:rPr>
              <a:t>plan tab, or other tabs as well, which you can see along the left side of the screen. </a:t>
            </a:r>
            <a:r>
              <a:rPr lang="en-US" sz="900" dirty="0">
                <a:latin typeface="Arial" panose="020B0604020202020204" pitchFamily="34" charset="0"/>
                <a:cs typeface="Arial" panose="020B0604020202020204" pitchFamily="34" charset="0"/>
              </a:rPr>
              <a:t>As we discussed during the application training, please make sure that all tabs for one service are aligned and that the changes to the budget are reflected throughout the service. </a:t>
            </a:r>
          </a:p>
          <a:p>
            <a:endParaRPr lang="en-US" sz="900" dirty="0">
              <a:latin typeface="Arial" panose="020B0604020202020204" pitchFamily="34" charset="0"/>
              <a:cs typeface="Arial" panose="020B0604020202020204" pitchFamily="34" charset="0"/>
            </a:endParaRPr>
          </a:p>
          <a:p>
            <a:pPr eaLnBrk="1" fontAlgn="auto" hangingPunct="1">
              <a:spcBef>
                <a:spcPts val="0"/>
              </a:spcBef>
              <a:spcAft>
                <a:spcPts val="0"/>
              </a:spcAft>
              <a:defRPr/>
            </a:pPr>
            <a:endParaRPr lang="en-US" dirty="0">
              <a:latin typeface="Arial" panose="020B0604020202020204" pitchFamily="34" charset="0"/>
              <a:cs typeface="Arial" panose="020B0604020202020204" pitchFamily="34" charset="0"/>
            </a:endParaRPr>
          </a:p>
          <a:p>
            <a:pPr eaLnBrk="1" fontAlgn="auto" hangingPunct="1">
              <a:spcBef>
                <a:spcPts val="0"/>
              </a:spcBef>
              <a:spcAft>
                <a:spcPts val="0"/>
              </a:spcAft>
              <a:defRPr/>
            </a:pPr>
            <a:endParaRPr lang="en-US" dirty="0"/>
          </a:p>
        </p:txBody>
      </p:sp>
      <p:sp>
        <p:nvSpPr>
          <p:cNvPr id="49156" name="Slide Number Placeholder 3">
            <a:extLst>
              <a:ext uri="{FF2B5EF4-FFF2-40B4-BE49-F238E27FC236}">
                <a16:creationId xmlns:a16="http://schemas.microsoft.com/office/drawing/2014/main" id="{748D1EAC-6D08-47FF-A3E9-BF2243CEDF4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39775" indent="-284163">
              <a:defRPr>
                <a:solidFill>
                  <a:schemeClr val="tx1"/>
                </a:solidFill>
                <a:latin typeface="Arial" panose="020B0604020202020204" pitchFamily="34" charset="0"/>
              </a:defRPr>
            </a:lvl2pPr>
            <a:lvl3pPr marL="1139825" indent="-227013">
              <a:defRPr>
                <a:solidFill>
                  <a:schemeClr val="tx1"/>
                </a:solidFill>
                <a:latin typeface="Arial" panose="020B0604020202020204" pitchFamily="34" charset="0"/>
              </a:defRPr>
            </a:lvl3pPr>
            <a:lvl4pPr marL="1595438" indent="-227013">
              <a:defRPr>
                <a:solidFill>
                  <a:schemeClr val="tx1"/>
                </a:solidFill>
                <a:latin typeface="Arial" panose="020B0604020202020204" pitchFamily="34" charset="0"/>
              </a:defRPr>
            </a:lvl4pPr>
            <a:lvl5pPr marL="2051050" indent="-227013">
              <a:defRPr>
                <a:solidFill>
                  <a:schemeClr val="tx1"/>
                </a:solidFill>
                <a:latin typeface="Arial" panose="020B0604020202020204" pitchFamily="34" charset="0"/>
              </a:defRPr>
            </a:lvl5pPr>
            <a:lvl6pPr marL="2508250" indent="-227013" eaLnBrk="0" fontAlgn="base" hangingPunct="0">
              <a:spcBef>
                <a:spcPct val="0"/>
              </a:spcBef>
              <a:spcAft>
                <a:spcPct val="0"/>
              </a:spcAft>
              <a:defRPr>
                <a:solidFill>
                  <a:schemeClr val="tx1"/>
                </a:solidFill>
                <a:latin typeface="Arial" panose="020B0604020202020204" pitchFamily="34" charset="0"/>
              </a:defRPr>
            </a:lvl6pPr>
            <a:lvl7pPr marL="2965450" indent="-227013" eaLnBrk="0" fontAlgn="base" hangingPunct="0">
              <a:spcBef>
                <a:spcPct val="0"/>
              </a:spcBef>
              <a:spcAft>
                <a:spcPct val="0"/>
              </a:spcAft>
              <a:defRPr>
                <a:solidFill>
                  <a:schemeClr val="tx1"/>
                </a:solidFill>
                <a:latin typeface="Arial" panose="020B0604020202020204" pitchFamily="34" charset="0"/>
              </a:defRPr>
            </a:lvl7pPr>
            <a:lvl8pPr marL="3422650" indent="-227013" eaLnBrk="0" fontAlgn="base" hangingPunct="0">
              <a:spcBef>
                <a:spcPct val="0"/>
              </a:spcBef>
              <a:spcAft>
                <a:spcPct val="0"/>
              </a:spcAft>
              <a:defRPr>
                <a:solidFill>
                  <a:schemeClr val="tx1"/>
                </a:solidFill>
                <a:latin typeface="Arial" panose="020B0604020202020204" pitchFamily="34" charset="0"/>
              </a:defRPr>
            </a:lvl8pPr>
            <a:lvl9pPr marL="3879850" indent="-227013" eaLnBrk="0" fontAlgn="base" hangingPunct="0">
              <a:spcBef>
                <a:spcPct val="0"/>
              </a:spcBef>
              <a:spcAft>
                <a:spcPct val="0"/>
              </a:spcAft>
              <a:defRPr>
                <a:solidFill>
                  <a:schemeClr val="tx1"/>
                </a:solidFill>
                <a:latin typeface="Arial" panose="020B0604020202020204" pitchFamily="34" charset="0"/>
              </a:defRPr>
            </a:lvl9pPr>
          </a:lstStyle>
          <a:p>
            <a:fld id="{5CC2596A-4C84-419F-8BCA-967CBDBEEDED}" type="slidenum">
              <a:rPr lang="en-US" altLang="en-US" smtClean="0"/>
              <a:pPr/>
              <a:t>22</a:t>
            </a:fld>
            <a:endParaRPr lang="en-US" altLang="en-US" dirty="0"/>
          </a:p>
        </p:txBody>
      </p:sp>
    </p:spTree>
    <p:extLst>
      <p:ext uri="{BB962C8B-B14F-4D97-AF65-F5344CB8AC3E}">
        <p14:creationId xmlns:p14="http://schemas.microsoft.com/office/powerpoint/2010/main" val="38945750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65536970-2A1D-4A59-8446-5C21630C9AF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CD90D6FC-820C-4AAD-8FA1-3C20C18FEFB7}"/>
              </a:ext>
            </a:extLst>
          </p:cNvPr>
          <p:cNvSpPr>
            <a:spLocks noGrp="1"/>
          </p:cNvSpPr>
          <p:nvPr>
            <p:ph type="body" idx="1"/>
          </p:nvPr>
        </p:nvSpPr>
        <p:spPr/>
        <p:txBody>
          <a:bodyPr/>
          <a:lstStyle/>
          <a:p>
            <a:r>
              <a:rPr lang="en-US" sz="900" b="1" dirty="0">
                <a:latin typeface="Arial" panose="020B0604020202020204" pitchFamily="34" charset="0"/>
                <a:cs typeface="Arial" panose="020B0604020202020204" pitchFamily="34" charset="0"/>
              </a:rPr>
              <a:t>Facilitator: </a:t>
            </a:r>
            <a:r>
              <a:rPr lang="en-US" sz="900" b="0" dirty="0">
                <a:latin typeface="Arial" panose="020B0604020202020204" pitchFamily="34" charset="0"/>
                <a:cs typeface="Arial" panose="020B0604020202020204" pitchFamily="34" charset="0"/>
              </a:rPr>
              <a:t>Emily</a:t>
            </a:r>
          </a:p>
          <a:p>
            <a:r>
              <a:rPr lang="en-US" sz="900" b="1" dirty="0">
                <a:latin typeface="Arial" panose="020B0604020202020204" pitchFamily="34" charset="0"/>
                <a:cs typeface="Arial" panose="020B0604020202020204" pitchFamily="34" charset="0"/>
              </a:rPr>
              <a:t>Say the following: </a:t>
            </a:r>
            <a:endParaRPr lang="en-US" sz="900" dirty="0">
              <a:latin typeface="Arial" panose="020B0604020202020204" pitchFamily="34" charset="0"/>
              <a:cs typeface="Arial" panose="020B0604020202020204" pitchFamily="34" charset="0"/>
            </a:endParaRPr>
          </a:p>
          <a:p>
            <a:pPr eaLnBrk="1" fontAlgn="auto" hangingPunct="1">
              <a:spcBef>
                <a:spcPts val="0"/>
              </a:spcBef>
              <a:spcAft>
                <a:spcPts val="0"/>
              </a:spcAft>
              <a:defRPr/>
            </a:pPr>
            <a:endParaRPr lang="en-US" sz="900" dirty="0">
              <a:latin typeface="Arial" panose="020B0604020202020204" pitchFamily="34" charset="0"/>
              <a:cs typeface="Arial" panose="020B0604020202020204" pitchFamily="34" charset="0"/>
            </a:endParaRPr>
          </a:p>
          <a:p>
            <a:pPr eaLnBrk="1" fontAlgn="auto" hangingPunct="1">
              <a:spcBef>
                <a:spcPts val="0"/>
              </a:spcBef>
              <a:spcAft>
                <a:spcPts val="0"/>
              </a:spcAft>
              <a:defRPr/>
            </a:pPr>
            <a:r>
              <a:rPr lang="en-US" sz="900" dirty="0">
                <a:latin typeface="Arial" panose="020B0604020202020204" pitchFamily="34" charset="0"/>
                <a:cs typeface="Arial" panose="020B0604020202020204" pitchFamily="34" charset="0"/>
              </a:rPr>
              <a:t>To add a Budget Revision entry into the </a:t>
            </a:r>
            <a:r>
              <a:rPr lang="en-US" sz="900" b="1" dirty="0">
                <a:latin typeface="Arial" panose="020B0604020202020204" pitchFamily="34" charset="0"/>
                <a:cs typeface="Arial" panose="020B0604020202020204" pitchFamily="34" charset="0"/>
              </a:rPr>
              <a:t>Service</a:t>
            </a:r>
            <a:r>
              <a:rPr lang="en-US" sz="900" b="1" baseline="0" dirty="0">
                <a:latin typeface="Arial" panose="020B0604020202020204" pitchFamily="34" charset="0"/>
                <a:cs typeface="Arial" panose="020B0604020202020204" pitchFamily="34" charset="0"/>
              </a:rPr>
              <a:t> or </a:t>
            </a:r>
            <a:r>
              <a:rPr lang="en-US" sz="900" b="1" dirty="0">
                <a:latin typeface="Arial" panose="020B0604020202020204" pitchFamily="34" charset="0"/>
                <a:cs typeface="Arial" panose="020B0604020202020204" pitchFamily="34" charset="0"/>
              </a:rPr>
              <a:t>Activity </a:t>
            </a:r>
            <a:r>
              <a:rPr lang="en-US" sz="900" dirty="0">
                <a:latin typeface="Arial" panose="020B0604020202020204" pitchFamily="34" charset="0"/>
                <a:cs typeface="Arial" panose="020B0604020202020204" pitchFamily="34" charset="0"/>
              </a:rPr>
              <a:t>Budget Detail, the user will: </a:t>
            </a:r>
          </a:p>
          <a:p>
            <a:pPr marL="232384" indent="-232384" eaLnBrk="1" fontAlgn="auto" hangingPunct="1">
              <a:spcBef>
                <a:spcPts val="0"/>
              </a:spcBef>
              <a:spcAft>
                <a:spcPts val="0"/>
              </a:spcAft>
              <a:buFont typeface="+mj-lt"/>
              <a:buAutoNum type="arabicPeriod"/>
              <a:defRPr/>
            </a:pPr>
            <a:r>
              <a:rPr lang="en-US" sz="900" dirty="0">
                <a:latin typeface="Arial" panose="020B0604020202020204" pitchFamily="34" charset="0"/>
                <a:cs typeface="Arial" panose="020B0604020202020204" pitchFamily="34" charset="0"/>
              </a:rPr>
              <a:t>Click the </a:t>
            </a:r>
            <a:r>
              <a:rPr lang="en-US" sz="900" b="1" dirty="0">
                <a:latin typeface="Arial" panose="020B0604020202020204" pitchFamily="34" charset="0"/>
                <a:cs typeface="Arial" panose="020B0604020202020204" pitchFamily="34" charset="0"/>
              </a:rPr>
              <a:t>Add Item </a:t>
            </a:r>
            <a:r>
              <a:rPr lang="en-US" sz="900" dirty="0">
                <a:latin typeface="Arial" panose="020B0604020202020204" pitchFamily="34" charset="0"/>
                <a:cs typeface="Arial" panose="020B0604020202020204" pitchFamily="34" charset="0"/>
              </a:rPr>
              <a:t>button.</a:t>
            </a:r>
          </a:p>
          <a:p>
            <a:pPr marL="232384" indent="-232384" eaLnBrk="1" fontAlgn="auto" hangingPunct="1">
              <a:spcBef>
                <a:spcPts val="0"/>
              </a:spcBef>
              <a:spcAft>
                <a:spcPts val="0"/>
              </a:spcAft>
              <a:buFontTx/>
              <a:buAutoNum type="arabicPeriod"/>
              <a:defRPr/>
            </a:pPr>
            <a:r>
              <a:rPr lang="en-US" sz="900" dirty="0">
                <a:latin typeface="Arial" panose="020B0604020202020204" pitchFamily="34" charset="0"/>
                <a:cs typeface="Arial" panose="020B0604020202020204" pitchFamily="34" charset="0"/>
              </a:rPr>
              <a:t>Enter the Object Code, Description &amp; Itemization of Costs, and the Amount to be adjusted (+/-).</a:t>
            </a:r>
          </a:p>
          <a:p>
            <a:pPr marL="232384" indent="-232384" eaLnBrk="1" fontAlgn="auto" hangingPunct="1">
              <a:spcBef>
                <a:spcPts val="0"/>
              </a:spcBef>
              <a:spcAft>
                <a:spcPts val="0"/>
              </a:spcAft>
              <a:buFontTx/>
              <a:buAutoNum type="arabicPeriod"/>
              <a:defRPr/>
            </a:pPr>
            <a:r>
              <a:rPr lang="en-US" sz="900" dirty="0">
                <a:latin typeface="Arial" panose="020B0604020202020204" pitchFamily="34" charset="0"/>
                <a:cs typeface="Arial" panose="020B0604020202020204" pitchFamily="34" charset="0"/>
              </a:rPr>
              <a:t>Then click the </a:t>
            </a:r>
            <a:r>
              <a:rPr lang="en-US" sz="900" b="1" dirty="0">
                <a:latin typeface="Arial" panose="020B0604020202020204" pitchFamily="34" charset="0"/>
                <a:cs typeface="Arial" panose="020B0604020202020204" pitchFamily="34" charset="0"/>
              </a:rPr>
              <a:t>Add Budget Item</a:t>
            </a:r>
            <a:r>
              <a:rPr lang="en-US" sz="900" dirty="0">
                <a:latin typeface="Arial" panose="020B0604020202020204" pitchFamily="34" charset="0"/>
                <a:cs typeface="Arial" panose="020B0604020202020204" pitchFamily="34" charset="0"/>
              </a:rPr>
              <a:t>.</a:t>
            </a:r>
          </a:p>
          <a:p>
            <a:pPr marL="232384" indent="-232384" eaLnBrk="1" fontAlgn="auto" hangingPunct="1">
              <a:spcBef>
                <a:spcPts val="0"/>
              </a:spcBef>
              <a:spcAft>
                <a:spcPts val="0"/>
              </a:spcAft>
              <a:buFontTx/>
              <a:buAutoNum type="arabicPeriod"/>
              <a:defRPr/>
            </a:pPr>
            <a:endParaRPr lang="en-US" sz="900" dirty="0">
              <a:latin typeface="Arial" panose="020B0604020202020204" pitchFamily="34" charset="0"/>
              <a:cs typeface="Arial" panose="020B0604020202020204" pitchFamily="34" charset="0"/>
            </a:endParaRPr>
          </a:p>
          <a:p>
            <a:pPr marL="0" indent="0" eaLnBrk="1" fontAlgn="auto" hangingPunct="1">
              <a:spcBef>
                <a:spcPts val="0"/>
              </a:spcBef>
              <a:spcAft>
                <a:spcPts val="0"/>
              </a:spcAft>
              <a:buFontTx/>
              <a:buNone/>
              <a:defRPr/>
            </a:pPr>
            <a:r>
              <a:rPr lang="en-US" sz="900" dirty="0">
                <a:highlight>
                  <a:srgbClr val="FFFF00"/>
                </a:highlight>
                <a:latin typeface="Arial" panose="020B0604020202020204" pitchFamily="34" charset="0"/>
                <a:cs typeface="Arial" panose="020B0604020202020204" pitchFamily="34" charset="0"/>
              </a:rPr>
              <a:t>To reduce the budget of a certain object code, you will need to add a new budget item for a </a:t>
            </a:r>
            <a:r>
              <a:rPr lang="en-US" sz="900" b="1" dirty="0">
                <a:highlight>
                  <a:srgbClr val="FFFF00"/>
                </a:highlight>
                <a:latin typeface="Arial" panose="020B0604020202020204" pitchFamily="34" charset="0"/>
                <a:cs typeface="Arial" panose="020B0604020202020204" pitchFamily="34" charset="0"/>
              </a:rPr>
              <a:t>negative amount </a:t>
            </a:r>
            <a:r>
              <a:rPr lang="en-US" sz="900" dirty="0">
                <a:highlight>
                  <a:srgbClr val="FFFF00"/>
                </a:highlight>
                <a:latin typeface="Arial" panose="020B0604020202020204" pitchFamily="34" charset="0"/>
                <a:cs typeface="Arial" panose="020B0604020202020204" pitchFamily="34" charset="0"/>
              </a:rPr>
              <a:t>that equals the amount of the reduction. </a:t>
            </a:r>
          </a:p>
          <a:p>
            <a:pPr marL="0" indent="0" eaLnBrk="1" fontAlgn="auto" hangingPunct="1">
              <a:spcBef>
                <a:spcPts val="0"/>
              </a:spcBef>
              <a:spcAft>
                <a:spcPts val="0"/>
              </a:spcAft>
              <a:buFontTx/>
              <a:buNone/>
              <a:defRPr/>
            </a:pPr>
            <a:endParaRPr lang="en-US" sz="900" dirty="0">
              <a:latin typeface="Arial" panose="020B0604020202020204" pitchFamily="34" charset="0"/>
              <a:cs typeface="Arial" panose="020B0604020202020204" pitchFamily="34" charset="0"/>
            </a:endParaRPr>
          </a:p>
          <a:p>
            <a:pPr marL="0" indent="0" eaLnBrk="1" fontAlgn="auto" hangingPunct="1">
              <a:spcBef>
                <a:spcPts val="0"/>
              </a:spcBef>
              <a:spcAft>
                <a:spcPts val="0"/>
              </a:spcAft>
              <a:buFontTx/>
              <a:buNone/>
              <a:defRPr/>
            </a:pPr>
            <a:r>
              <a:rPr lang="en-US" sz="900" dirty="0">
                <a:latin typeface="Arial" panose="020B0604020202020204" pitchFamily="34" charset="0"/>
                <a:cs typeface="Arial" panose="020B0604020202020204" pitchFamily="34" charset="0"/>
              </a:rPr>
              <a:t>Clicking the “Add Budget Item” acts as a save button and will flag the service/activity as needing to be reviewed. </a:t>
            </a:r>
          </a:p>
        </p:txBody>
      </p:sp>
      <p:sp>
        <p:nvSpPr>
          <p:cNvPr id="51204" name="Slide Number Placeholder 3">
            <a:extLst>
              <a:ext uri="{FF2B5EF4-FFF2-40B4-BE49-F238E27FC236}">
                <a16:creationId xmlns:a16="http://schemas.microsoft.com/office/drawing/2014/main" id="{69CC3368-EAC2-46A6-A1D6-6106C29683A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39775" indent="-284163">
              <a:defRPr>
                <a:solidFill>
                  <a:schemeClr val="tx1"/>
                </a:solidFill>
                <a:latin typeface="Arial" panose="020B0604020202020204" pitchFamily="34" charset="0"/>
              </a:defRPr>
            </a:lvl2pPr>
            <a:lvl3pPr marL="1139825" indent="-227013">
              <a:defRPr>
                <a:solidFill>
                  <a:schemeClr val="tx1"/>
                </a:solidFill>
                <a:latin typeface="Arial" panose="020B0604020202020204" pitchFamily="34" charset="0"/>
              </a:defRPr>
            </a:lvl3pPr>
            <a:lvl4pPr marL="1595438" indent="-227013">
              <a:defRPr>
                <a:solidFill>
                  <a:schemeClr val="tx1"/>
                </a:solidFill>
                <a:latin typeface="Arial" panose="020B0604020202020204" pitchFamily="34" charset="0"/>
              </a:defRPr>
            </a:lvl4pPr>
            <a:lvl5pPr marL="2051050" indent="-227013">
              <a:defRPr>
                <a:solidFill>
                  <a:schemeClr val="tx1"/>
                </a:solidFill>
                <a:latin typeface="Arial" panose="020B0604020202020204" pitchFamily="34" charset="0"/>
              </a:defRPr>
            </a:lvl5pPr>
            <a:lvl6pPr marL="2508250" indent="-227013" eaLnBrk="0" fontAlgn="base" hangingPunct="0">
              <a:spcBef>
                <a:spcPct val="0"/>
              </a:spcBef>
              <a:spcAft>
                <a:spcPct val="0"/>
              </a:spcAft>
              <a:defRPr>
                <a:solidFill>
                  <a:schemeClr val="tx1"/>
                </a:solidFill>
                <a:latin typeface="Arial" panose="020B0604020202020204" pitchFamily="34" charset="0"/>
              </a:defRPr>
            </a:lvl6pPr>
            <a:lvl7pPr marL="2965450" indent="-227013" eaLnBrk="0" fontAlgn="base" hangingPunct="0">
              <a:spcBef>
                <a:spcPct val="0"/>
              </a:spcBef>
              <a:spcAft>
                <a:spcPct val="0"/>
              </a:spcAft>
              <a:defRPr>
                <a:solidFill>
                  <a:schemeClr val="tx1"/>
                </a:solidFill>
                <a:latin typeface="Arial" panose="020B0604020202020204" pitchFamily="34" charset="0"/>
              </a:defRPr>
            </a:lvl7pPr>
            <a:lvl8pPr marL="3422650" indent="-227013" eaLnBrk="0" fontAlgn="base" hangingPunct="0">
              <a:spcBef>
                <a:spcPct val="0"/>
              </a:spcBef>
              <a:spcAft>
                <a:spcPct val="0"/>
              </a:spcAft>
              <a:defRPr>
                <a:solidFill>
                  <a:schemeClr val="tx1"/>
                </a:solidFill>
                <a:latin typeface="Arial" panose="020B0604020202020204" pitchFamily="34" charset="0"/>
              </a:defRPr>
            </a:lvl8pPr>
            <a:lvl9pPr marL="3879850" indent="-227013" eaLnBrk="0" fontAlgn="base" hangingPunct="0">
              <a:spcBef>
                <a:spcPct val="0"/>
              </a:spcBef>
              <a:spcAft>
                <a:spcPct val="0"/>
              </a:spcAft>
              <a:defRPr>
                <a:solidFill>
                  <a:schemeClr val="tx1"/>
                </a:solidFill>
                <a:latin typeface="Arial" panose="020B0604020202020204" pitchFamily="34" charset="0"/>
              </a:defRPr>
            </a:lvl9pPr>
          </a:lstStyle>
          <a:p>
            <a:fld id="{47400520-DD2B-4400-AD18-2D4E98AD1F1A}" type="slidenum">
              <a:rPr lang="en-US" altLang="en-US" smtClean="0"/>
              <a:pPr/>
              <a:t>23</a:t>
            </a:fld>
            <a:endParaRPr lang="en-US" altLang="en-US" dirty="0"/>
          </a:p>
        </p:txBody>
      </p:sp>
    </p:spTree>
    <p:extLst>
      <p:ext uri="{BB962C8B-B14F-4D97-AF65-F5344CB8AC3E}">
        <p14:creationId xmlns:p14="http://schemas.microsoft.com/office/powerpoint/2010/main" val="12196704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D48D4664-FEA2-41FE-8765-AD06F2E9E4A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089DDC44-F60D-42F1-9621-37BA73EC8D3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900" b="1" dirty="0">
                <a:latin typeface="Arial" panose="020B0604020202020204" pitchFamily="34" charset="0"/>
                <a:cs typeface="Arial" panose="020B0604020202020204" pitchFamily="34" charset="0"/>
              </a:rPr>
              <a:t>Facilitator: </a:t>
            </a:r>
            <a:r>
              <a:rPr lang="en-US" sz="900" b="0" dirty="0">
                <a:latin typeface="Arial" panose="020B0604020202020204" pitchFamily="34" charset="0"/>
                <a:cs typeface="Arial" panose="020B0604020202020204" pitchFamily="34" charset="0"/>
              </a:rPr>
              <a:t>Emily</a:t>
            </a:r>
          </a:p>
          <a:p>
            <a:r>
              <a:rPr lang="en-US" sz="900" b="1" dirty="0">
                <a:latin typeface="Arial" panose="020B0604020202020204" pitchFamily="34" charset="0"/>
                <a:cs typeface="Arial" panose="020B0604020202020204" pitchFamily="34" charset="0"/>
              </a:rPr>
              <a:t>Say the following: </a:t>
            </a:r>
            <a:endParaRPr lang="en-US" sz="900" dirty="0">
              <a:latin typeface="Arial" panose="020B0604020202020204" pitchFamily="34" charset="0"/>
              <a:cs typeface="Arial" panose="020B0604020202020204" pitchFamily="34" charset="0"/>
            </a:endParaRPr>
          </a:p>
          <a:p>
            <a:pPr eaLnBrk="1" hangingPunct="1">
              <a:spcBef>
                <a:spcPct val="0"/>
              </a:spcBef>
            </a:pPr>
            <a:r>
              <a:rPr lang="en-US" altLang="en-US" sz="900" dirty="0">
                <a:latin typeface="Arial" panose="020B0604020202020204" pitchFamily="34" charset="0"/>
                <a:ea typeface="ＭＳ Ｐゴシック" panose="020B0600070205080204" pitchFamily="34" charset="-128"/>
                <a:cs typeface="Arial" panose="020B0604020202020204" pitchFamily="34" charset="0"/>
              </a:rPr>
              <a:t>The new budget entry will now appear in red underneath its appropriate object code.</a:t>
            </a:r>
            <a:r>
              <a:rPr lang="en-US" altLang="en-US" sz="900" baseline="0" dirty="0">
                <a:latin typeface="Arial" panose="020B0604020202020204" pitchFamily="34" charset="0"/>
                <a:ea typeface="ＭＳ Ｐゴシック" panose="020B0600070205080204" pitchFamily="34" charset="-128"/>
                <a:cs typeface="Arial" panose="020B0604020202020204" pitchFamily="34" charset="0"/>
              </a:rPr>
              <a:t> As you can see, the negative $10,000 Budget Item has reduced the 2900 object code by $10,000. </a:t>
            </a:r>
            <a:r>
              <a:rPr lang="en-US" altLang="en-US" sz="900" dirty="0">
                <a:latin typeface="Arial" panose="020B0604020202020204" pitchFamily="34" charset="0"/>
                <a:ea typeface="ＭＳ Ｐゴシック" panose="020B0600070205080204" pitchFamily="34" charset="-128"/>
                <a:cs typeface="Arial" panose="020B0604020202020204" pitchFamily="34" charset="0"/>
              </a:rPr>
              <a:t>The </a:t>
            </a:r>
            <a:r>
              <a:rPr lang="en-US" altLang="en-US" sz="900" b="1" dirty="0">
                <a:latin typeface="Arial" panose="020B0604020202020204" pitchFamily="34" charset="0"/>
                <a:ea typeface="ＭＳ Ｐゴシック" panose="020B0600070205080204" pitchFamily="34" charset="-128"/>
                <a:cs typeface="Arial" panose="020B0604020202020204" pitchFamily="34" charset="0"/>
              </a:rPr>
              <a:t>New Total </a:t>
            </a:r>
            <a:r>
              <a:rPr lang="en-US" altLang="en-US" sz="900" dirty="0">
                <a:latin typeface="Arial" panose="020B0604020202020204" pitchFamily="34" charset="0"/>
                <a:ea typeface="ＭＳ Ｐゴシック" panose="020B0600070205080204" pitchFamily="34" charset="-128"/>
                <a:cs typeface="Arial" panose="020B0604020202020204" pitchFamily="34" charset="0"/>
              </a:rPr>
              <a:t>has been updated to reflect the reduction and is shown in green text. </a:t>
            </a:r>
          </a:p>
          <a:p>
            <a:pPr eaLnBrk="1" hangingPunct="1">
              <a:spcBef>
                <a:spcPct val="0"/>
              </a:spcBef>
            </a:pPr>
            <a:r>
              <a:rPr lang="en-US" altLang="en-US" sz="900" b="0" dirty="0">
                <a:latin typeface="Arial" panose="020B0604020202020204" pitchFamily="34" charset="0"/>
                <a:ea typeface="ＭＳ Ｐゴシック" panose="020B0600070205080204" pitchFamily="34" charset="-128"/>
                <a:cs typeface="Arial" panose="020B0604020202020204" pitchFamily="34" charset="0"/>
              </a:rPr>
              <a:t>The Service</a:t>
            </a:r>
            <a:r>
              <a:rPr lang="en-US" altLang="en-US" sz="900" b="0" baseline="0" dirty="0">
                <a:latin typeface="Arial" panose="020B0604020202020204" pitchFamily="34" charset="0"/>
                <a:ea typeface="ＭＳ Ｐゴシック" panose="020B0600070205080204" pitchFamily="34" charset="-128"/>
                <a:cs typeface="Arial" panose="020B0604020202020204" pitchFamily="34" charset="0"/>
              </a:rPr>
              <a:t> or </a:t>
            </a:r>
            <a:r>
              <a:rPr lang="en-US" altLang="en-US" sz="900" b="0" dirty="0">
                <a:latin typeface="Arial" panose="020B0604020202020204" pitchFamily="34" charset="0"/>
                <a:ea typeface="ＭＳ Ｐゴシック" panose="020B0600070205080204" pitchFamily="34" charset="-128"/>
                <a:cs typeface="Arial" panose="020B0604020202020204" pitchFamily="34" charset="0"/>
              </a:rPr>
              <a:t>Activity </a:t>
            </a:r>
            <a:r>
              <a:rPr lang="en-US" altLang="en-US" sz="900" dirty="0">
                <a:latin typeface="Arial" panose="020B0604020202020204" pitchFamily="34" charset="0"/>
                <a:ea typeface="ＭＳ Ｐゴシック" panose="020B0600070205080204" pitchFamily="34" charset="-128"/>
                <a:cs typeface="Arial" panose="020B0604020202020204" pitchFamily="34" charset="0"/>
              </a:rPr>
              <a:t>is now flagged red in the Service/Activity table, indicating that there has been a budget revision for this specific service</a:t>
            </a:r>
            <a:r>
              <a:rPr lang="en-US" altLang="en-US" sz="900" b="0" dirty="0">
                <a:latin typeface="Arial" panose="020B0604020202020204" pitchFamily="34" charset="0"/>
                <a:ea typeface="ＭＳ Ｐゴシック" panose="020B0600070205080204" pitchFamily="34" charset="-128"/>
                <a:cs typeface="Arial" panose="020B0604020202020204" pitchFamily="34" charset="0"/>
              </a:rPr>
              <a:t>. </a:t>
            </a:r>
          </a:p>
          <a:p>
            <a:pPr eaLnBrk="1" hangingPunct="1">
              <a:spcBef>
                <a:spcPct val="0"/>
              </a:spcBef>
            </a:pPr>
            <a:r>
              <a:rPr lang="en-US" altLang="en-US" sz="900" dirty="0">
                <a:highlight>
                  <a:srgbClr val="FFFF00"/>
                </a:highlight>
                <a:latin typeface="Arial" panose="020B0604020202020204" pitchFamily="34" charset="0"/>
                <a:ea typeface="ＭＳ Ｐゴシック" panose="020B0600070205080204" pitchFamily="34" charset="-128"/>
                <a:cs typeface="Arial" panose="020B0604020202020204" pitchFamily="34" charset="0"/>
              </a:rPr>
              <a:t>Please note: In order to keep an</a:t>
            </a:r>
            <a:r>
              <a:rPr lang="en-US" altLang="en-US" sz="900" baseline="0" dirty="0">
                <a:highlight>
                  <a:srgbClr val="FFFF00"/>
                </a:highlight>
                <a:latin typeface="Arial" panose="020B0604020202020204" pitchFamily="34" charset="0"/>
                <a:ea typeface="ＭＳ Ｐゴシック" panose="020B0600070205080204" pitchFamily="34" charset="-128"/>
                <a:cs typeface="Arial" panose="020B0604020202020204" pitchFamily="34" charset="0"/>
              </a:rPr>
              <a:t> audit record, services originally created will not be able to be deleted. </a:t>
            </a:r>
            <a:r>
              <a:rPr lang="en-US" altLang="en-US" sz="900" b="1" baseline="0" dirty="0">
                <a:highlight>
                  <a:srgbClr val="FFFF00"/>
                </a:highlight>
                <a:latin typeface="Arial" panose="020B0604020202020204" pitchFamily="34" charset="0"/>
                <a:ea typeface="ＭＳ Ｐゴシック" panose="020B0600070205080204" pitchFamily="34" charset="-128"/>
                <a:cs typeface="Arial" panose="020B0604020202020204" pitchFamily="34" charset="0"/>
              </a:rPr>
              <a:t>If you are planning to cancel a service, please make a note in the service or activity description tab, and zero out all the budget items in the budget section. </a:t>
            </a:r>
            <a:r>
              <a:rPr lang="en-US" altLang="en-US" sz="900" dirty="0">
                <a:highlight>
                  <a:srgbClr val="FFFF00"/>
                </a:highlight>
                <a:latin typeface="Arial" panose="020B0604020202020204" pitchFamily="34" charset="0"/>
                <a:ea typeface="ＭＳ Ｐゴシック" panose="020B0600070205080204" pitchFamily="34" charset="-128"/>
                <a:cs typeface="Arial" panose="020B0604020202020204" pitchFamily="34" charset="0"/>
              </a:rPr>
              <a:t>More information on how to cancel a service will be provided shortly. </a:t>
            </a:r>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endParaRPr lang="en-US" altLang="en-US" dirty="0">
              <a:ea typeface="ＭＳ Ｐゴシック" panose="020B0600070205080204" pitchFamily="34" charset="-128"/>
              <a:cs typeface="Arial" panose="020B0604020202020204" pitchFamily="34" charset="0"/>
            </a:endParaRPr>
          </a:p>
        </p:txBody>
      </p:sp>
      <p:sp>
        <p:nvSpPr>
          <p:cNvPr id="53252" name="Slide Number Placeholder 3">
            <a:extLst>
              <a:ext uri="{FF2B5EF4-FFF2-40B4-BE49-F238E27FC236}">
                <a16:creationId xmlns:a16="http://schemas.microsoft.com/office/drawing/2014/main" id="{2D29587D-652C-4F10-A3BB-E94CFEEFA60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39775" indent="-284163">
              <a:defRPr>
                <a:solidFill>
                  <a:schemeClr val="tx1"/>
                </a:solidFill>
                <a:latin typeface="Arial" panose="020B0604020202020204" pitchFamily="34" charset="0"/>
              </a:defRPr>
            </a:lvl2pPr>
            <a:lvl3pPr marL="1139825" indent="-227013">
              <a:defRPr>
                <a:solidFill>
                  <a:schemeClr val="tx1"/>
                </a:solidFill>
                <a:latin typeface="Arial" panose="020B0604020202020204" pitchFamily="34" charset="0"/>
              </a:defRPr>
            </a:lvl3pPr>
            <a:lvl4pPr marL="1595438" indent="-227013">
              <a:defRPr>
                <a:solidFill>
                  <a:schemeClr val="tx1"/>
                </a:solidFill>
                <a:latin typeface="Arial" panose="020B0604020202020204" pitchFamily="34" charset="0"/>
              </a:defRPr>
            </a:lvl4pPr>
            <a:lvl5pPr marL="2051050" indent="-227013">
              <a:defRPr>
                <a:solidFill>
                  <a:schemeClr val="tx1"/>
                </a:solidFill>
                <a:latin typeface="Arial" panose="020B0604020202020204" pitchFamily="34" charset="0"/>
              </a:defRPr>
            </a:lvl5pPr>
            <a:lvl6pPr marL="2508250" indent="-227013" eaLnBrk="0" fontAlgn="base" hangingPunct="0">
              <a:spcBef>
                <a:spcPct val="0"/>
              </a:spcBef>
              <a:spcAft>
                <a:spcPct val="0"/>
              </a:spcAft>
              <a:defRPr>
                <a:solidFill>
                  <a:schemeClr val="tx1"/>
                </a:solidFill>
                <a:latin typeface="Arial" panose="020B0604020202020204" pitchFamily="34" charset="0"/>
              </a:defRPr>
            </a:lvl6pPr>
            <a:lvl7pPr marL="2965450" indent="-227013" eaLnBrk="0" fontAlgn="base" hangingPunct="0">
              <a:spcBef>
                <a:spcPct val="0"/>
              </a:spcBef>
              <a:spcAft>
                <a:spcPct val="0"/>
              </a:spcAft>
              <a:defRPr>
                <a:solidFill>
                  <a:schemeClr val="tx1"/>
                </a:solidFill>
                <a:latin typeface="Arial" panose="020B0604020202020204" pitchFamily="34" charset="0"/>
              </a:defRPr>
            </a:lvl7pPr>
            <a:lvl8pPr marL="3422650" indent="-227013" eaLnBrk="0" fontAlgn="base" hangingPunct="0">
              <a:spcBef>
                <a:spcPct val="0"/>
              </a:spcBef>
              <a:spcAft>
                <a:spcPct val="0"/>
              </a:spcAft>
              <a:defRPr>
                <a:solidFill>
                  <a:schemeClr val="tx1"/>
                </a:solidFill>
                <a:latin typeface="Arial" panose="020B0604020202020204" pitchFamily="34" charset="0"/>
              </a:defRPr>
            </a:lvl8pPr>
            <a:lvl9pPr marL="3879850" indent="-227013" eaLnBrk="0" fontAlgn="base" hangingPunct="0">
              <a:spcBef>
                <a:spcPct val="0"/>
              </a:spcBef>
              <a:spcAft>
                <a:spcPct val="0"/>
              </a:spcAft>
              <a:defRPr>
                <a:solidFill>
                  <a:schemeClr val="tx1"/>
                </a:solidFill>
                <a:latin typeface="Arial" panose="020B0604020202020204" pitchFamily="34" charset="0"/>
              </a:defRPr>
            </a:lvl9pPr>
          </a:lstStyle>
          <a:p>
            <a:fld id="{7625710F-C8B3-4931-9D3D-2964F757382B}" type="slidenum">
              <a:rPr lang="en-US" altLang="en-US" smtClean="0"/>
              <a:pPr/>
              <a:t>24</a:t>
            </a:fld>
            <a:endParaRPr lang="en-US" altLang="en-US" dirty="0"/>
          </a:p>
        </p:txBody>
      </p:sp>
    </p:spTree>
    <p:extLst>
      <p:ext uri="{BB962C8B-B14F-4D97-AF65-F5344CB8AC3E}">
        <p14:creationId xmlns:p14="http://schemas.microsoft.com/office/powerpoint/2010/main" val="26846973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58CCE9FB-02D7-4B2A-9C91-09DC5C388BE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1F358446-D003-4382-917E-7276ED9C37F8}"/>
              </a:ext>
            </a:extLst>
          </p:cNvPr>
          <p:cNvSpPr>
            <a:spLocks noGrp="1"/>
          </p:cNvSpPr>
          <p:nvPr>
            <p:ph type="body" idx="1"/>
          </p:nvPr>
        </p:nvSpPr>
        <p:spPr/>
        <p:txBody>
          <a:bodyPr/>
          <a:lstStyle/>
          <a:p>
            <a:r>
              <a:rPr lang="en-US" sz="900" b="1" dirty="0">
                <a:latin typeface="Arial" panose="020B0604020202020204" pitchFamily="34" charset="0"/>
                <a:cs typeface="Arial" panose="020B0604020202020204" pitchFamily="34" charset="0"/>
              </a:rPr>
              <a:t>Facilitator: </a:t>
            </a:r>
            <a:r>
              <a:rPr lang="en-US" sz="900" b="0" dirty="0">
                <a:latin typeface="Arial" panose="020B0604020202020204" pitchFamily="34" charset="0"/>
                <a:cs typeface="Arial" panose="020B0604020202020204" pitchFamily="34" charset="0"/>
              </a:rPr>
              <a:t>Emily</a:t>
            </a:r>
          </a:p>
          <a:p>
            <a:r>
              <a:rPr lang="en-US" sz="900" b="1" dirty="0">
                <a:latin typeface="Arial" panose="020B0604020202020204" pitchFamily="34" charset="0"/>
                <a:cs typeface="Arial" panose="020B0604020202020204" pitchFamily="34" charset="0"/>
              </a:rPr>
              <a:t>Say the following: </a:t>
            </a:r>
            <a:endParaRPr lang="en-US" sz="900" dirty="0">
              <a:latin typeface="Arial" panose="020B0604020202020204" pitchFamily="34" charset="0"/>
              <a:cs typeface="Arial" panose="020B0604020202020204" pitchFamily="34" charset="0"/>
            </a:endParaRPr>
          </a:p>
          <a:p>
            <a:pPr eaLnBrk="1" fontAlgn="auto" hangingPunct="1">
              <a:spcBef>
                <a:spcPts val="0"/>
              </a:spcBef>
              <a:spcAft>
                <a:spcPts val="0"/>
              </a:spcAft>
              <a:defRPr/>
            </a:pPr>
            <a:r>
              <a:rPr lang="en-US" sz="900" dirty="0">
                <a:latin typeface="Arial" panose="020B0604020202020204" pitchFamily="34" charset="0"/>
                <a:cs typeface="Arial" panose="020B0604020202020204" pitchFamily="34" charset="0"/>
              </a:rPr>
              <a:t>Now let’s look at a Budget Revision Entry Example:</a:t>
            </a:r>
          </a:p>
          <a:p>
            <a:pPr eaLnBrk="1" fontAlgn="auto" hangingPunct="1">
              <a:spcBef>
                <a:spcPts val="0"/>
              </a:spcBef>
              <a:spcAft>
                <a:spcPts val="0"/>
              </a:spcAft>
              <a:defRPr/>
            </a:pPr>
            <a:endParaRPr lang="en-US" sz="900" dirty="0">
              <a:latin typeface="Arial" panose="020B0604020202020204" pitchFamily="34" charset="0"/>
              <a:cs typeface="Arial" panose="020B0604020202020204" pitchFamily="34" charset="0"/>
            </a:endParaRPr>
          </a:p>
          <a:p>
            <a:pPr eaLnBrk="1" fontAlgn="auto" hangingPunct="1">
              <a:spcBef>
                <a:spcPts val="0"/>
              </a:spcBef>
              <a:spcAft>
                <a:spcPts val="0"/>
              </a:spcAft>
              <a:defRPr/>
            </a:pPr>
            <a:r>
              <a:rPr lang="en-US" sz="900" dirty="0">
                <a:latin typeface="Arial" panose="020B0604020202020204" pitchFamily="34" charset="0"/>
                <a:cs typeface="Arial" panose="020B0604020202020204" pitchFamily="34" charset="0"/>
              </a:rPr>
              <a:t>In this example:</a:t>
            </a:r>
          </a:p>
          <a:p>
            <a:pPr marL="174289" indent="-174289" eaLnBrk="1" fontAlgn="auto" hangingPunct="1">
              <a:spcBef>
                <a:spcPts val="0"/>
              </a:spcBef>
              <a:spcAft>
                <a:spcPts val="0"/>
              </a:spcAft>
              <a:buFont typeface="Arial" panose="020B0604020202020204" pitchFamily="34" charset="0"/>
              <a:buChar char="•"/>
              <a:defRPr/>
            </a:pPr>
            <a:r>
              <a:rPr lang="en-US" sz="900" dirty="0">
                <a:latin typeface="Arial" panose="020B0604020202020204" pitchFamily="34" charset="0"/>
                <a:cs typeface="Arial" panose="020B0604020202020204" pitchFamily="34" charset="0"/>
              </a:rPr>
              <a:t>Object Code 2900 has been reduced by $10,000 </a:t>
            </a:r>
            <a:r>
              <a:rPr lang="en-US" sz="900" b="1" dirty="0">
                <a:latin typeface="Arial" panose="020B0604020202020204" pitchFamily="34" charset="0"/>
                <a:cs typeface="Arial" panose="020B0604020202020204" pitchFamily="34" charset="0"/>
              </a:rPr>
              <a:t>(select enter</a:t>
            </a:r>
            <a:r>
              <a:rPr lang="en-US" sz="900" b="1" baseline="0" dirty="0">
                <a:latin typeface="Arial" panose="020B0604020202020204" pitchFamily="34" charset="0"/>
                <a:cs typeface="Arial" panose="020B0604020202020204" pitchFamily="34" charset="0"/>
              </a:rPr>
              <a:t> to activate PPT animation)</a:t>
            </a:r>
            <a:endParaRPr lang="en-US" sz="900" b="1" dirty="0">
              <a:latin typeface="Arial" panose="020B0604020202020204" pitchFamily="34" charset="0"/>
              <a:cs typeface="Arial" panose="020B0604020202020204" pitchFamily="34" charset="0"/>
            </a:endParaRPr>
          </a:p>
          <a:p>
            <a:pPr marL="174289" marR="0" lvl="0" indent="-174289"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dirty="0">
                <a:latin typeface="Arial" panose="020B0604020202020204" pitchFamily="34" charset="0"/>
                <a:cs typeface="Arial" panose="020B0604020202020204" pitchFamily="34" charset="0"/>
              </a:rPr>
              <a:t>Object Code 3700 has been reduced by $3,700. </a:t>
            </a:r>
            <a:r>
              <a:rPr lang="en-US" sz="900" b="1" dirty="0">
                <a:latin typeface="Arial" panose="020B0604020202020204" pitchFamily="34" charset="0"/>
                <a:cs typeface="Arial" panose="020B0604020202020204" pitchFamily="34" charset="0"/>
              </a:rPr>
              <a:t>(select enter</a:t>
            </a:r>
            <a:r>
              <a:rPr lang="en-US" sz="900" b="1" baseline="0" dirty="0">
                <a:latin typeface="Arial" panose="020B0604020202020204" pitchFamily="34" charset="0"/>
                <a:cs typeface="Arial" panose="020B0604020202020204" pitchFamily="34" charset="0"/>
              </a:rPr>
              <a:t> to activate PPT animation)</a:t>
            </a:r>
            <a:endParaRPr lang="en-US" sz="900" dirty="0">
              <a:latin typeface="Arial" panose="020B0604020202020204" pitchFamily="34" charset="0"/>
              <a:cs typeface="Arial" panose="020B0604020202020204" pitchFamily="34" charset="0"/>
            </a:endParaRPr>
          </a:p>
          <a:p>
            <a:pPr marL="174289" marR="0" lvl="0" indent="-174289"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dirty="0">
                <a:latin typeface="Arial" panose="020B0604020202020204" pitchFamily="34" charset="0"/>
                <a:cs typeface="Arial" panose="020B0604020202020204" pitchFamily="34" charset="0"/>
              </a:rPr>
              <a:t>Object Code 3200 has been increased by $500. </a:t>
            </a:r>
            <a:r>
              <a:rPr lang="en-US" sz="900" b="1" dirty="0">
                <a:latin typeface="Arial" panose="020B0604020202020204" pitchFamily="34" charset="0"/>
                <a:cs typeface="Arial" panose="020B0604020202020204" pitchFamily="34" charset="0"/>
              </a:rPr>
              <a:t>(select enter</a:t>
            </a:r>
            <a:r>
              <a:rPr lang="en-US" sz="900" b="1" baseline="0" dirty="0">
                <a:latin typeface="Arial" panose="020B0604020202020204" pitchFamily="34" charset="0"/>
                <a:cs typeface="Arial" panose="020B0604020202020204" pitchFamily="34" charset="0"/>
              </a:rPr>
              <a:t> to activate PPT animation)</a:t>
            </a:r>
            <a:endParaRPr lang="en-US" sz="900" dirty="0">
              <a:latin typeface="Arial" panose="020B0604020202020204" pitchFamily="34" charset="0"/>
              <a:cs typeface="Arial" panose="020B0604020202020204" pitchFamily="34" charset="0"/>
            </a:endParaRPr>
          </a:p>
          <a:p>
            <a:pPr marL="174289" indent="-174289" eaLnBrk="1" fontAlgn="auto" hangingPunct="1">
              <a:spcBef>
                <a:spcPts val="0"/>
              </a:spcBef>
              <a:spcAft>
                <a:spcPts val="0"/>
              </a:spcAft>
              <a:buFont typeface="Arial" panose="020B0604020202020204" pitchFamily="34" charset="0"/>
              <a:buChar char="•"/>
              <a:defRPr/>
            </a:pPr>
            <a:r>
              <a:rPr lang="en-US" sz="900" dirty="0">
                <a:latin typeface="Arial" panose="020B0604020202020204" pitchFamily="34" charset="0"/>
                <a:cs typeface="Arial" panose="020B0604020202020204" pitchFamily="34" charset="0"/>
              </a:rPr>
              <a:t>The net adjusted change for this service/activity was -$13,200.</a:t>
            </a:r>
          </a:p>
          <a:p>
            <a:pPr marL="174289" indent="-174289" eaLnBrk="1" fontAlgn="auto" hangingPunct="1">
              <a:spcBef>
                <a:spcPts val="0"/>
              </a:spcBef>
              <a:spcAft>
                <a:spcPts val="0"/>
              </a:spcAft>
              <a:buFont typeface="Arial" panose="020B0604020202020204" pitchFamily="34" charset="0"/>
              <a:buChar char="•"/>
              <a:defRPr/>
            </a:pPr>
            <a:endParaRPr lang="en-US" sz="900" dirty="0">
              <a:latin typeface="Arial" panose="020B0604020202020204" pitchFamily="34" charset="0"/>
              <a:cs typeface="Arial" panose="020B0604020202020204" pitchFamily="34" charset="0"/>
            </a:endParaRPr>
          </a:p>
          <a:p>
            <a:pPr eaLnBrk="1" fontAlgn="auto" hangingPunct="1">
              <a:spcBef>
                <a:spcPts val="0"/>
              </a:spcBef>
              <a:spcAft>
                <a:spcPts val="0"/>
              </a:spcAft>
              <a:defRPr/>
            </a:pPr>
            <a:r>
              <a:rPr lang="en-US" sz="900" dirty="0">
                <a:latin typeface="Arial" panose="020B0604020202020204" pitchFamily="34" charset="0"/>
                <a:cs typeface="Arial" panose="020B0604020202020204" pitchFamily="34" charset="0"/>
              </a:rPr>
              <a:t>Subsequently, the total amounts at the bottom of the </a:t>
            </a:r>
            <a:r>
              <a:rPr lang="en-US" sz="900" b="1" dirty="0">
                <a:latin typeface="Arial" panose="020B0604020202020204" pitchFamily="34" charset="0"/>
                <a:cs typeface="Arial" panose="020B0604020202020204" pitchFamily="34" charset="0"/>
              </a:rPr>
              <a:t>Budget Table </a:t>
            </a:r>
            <a:r>
              <a:rPr lang="en-US" sz="900" dirty="0">
                <a:latin typeface="Arial" panose="020B0604020202020204" pitchFamily="34" charset="0"/>
                <a:cs typeface="Arial" panose="020B0604020202020204" pitchFamily="34" charset="0"/>
              </a:rPr>
              <a:t>should reflect these adjustments:</a:t>
            </a:r>
          </a:p>
          <a:p>
            <a:pPr marL="174289" marR="0" lvl="0" indent="-174289"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dirty="0">
                <a:latin typeface="Arial" panose="020B0604020202020204" pitchFamily="34" charset="0"/>
                <a:cs typeface="Arial" panose="020B0604020202020204" pitchFamily="34" charset="0"/>
              </a:rPr>
              <a:t>The new total for this service is</a:t>
            </a:r>
            <a:r>
              <a:rPr lang="en-US" sz="900" baseline="0" dirty="0">
                <a:latin typeface="Arial" panose="020B0604020202020204" pitchFamily="34" charset="0"/>
                <a:cs typeface="Arial" panose="020B0604020202020204" pitchFamily="34" charset="0"/>
              </a:rPr>
              <a:t> now </a:t>
            </a:r>
            <a:r>
              <a:rPr lang="en-US" sz="900" dirty="0">
                <a:latin typeface="Arial" panose="020B0604020202020204" pitchFamily="34" charset="0"/>
                <a:cs typeface="Arial" panose="020B0604020202020204" pitchFamily="34" charset="0"/>
              </a:rPr>
              <a:t>$21,600 (as displayed in green text). </a:t>
            </a:r>
          </a:p>
          <a:p>
            <a:pPr marL="174289" marR="0" lvl="0" indent="-174289"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dirty="0">
                <a:latin typeface="Arial" panose="020B0604020202020204" pitchFamily="34" charset="0"/>
                <a:cs typeface="Arial" panose="020B0604020202020204" pitchFamily="34" charset="0"/>
              </a:rPr>
              <a:t>And you can see the previous total for this service was $34,800 (as displayed in black text).</a:t>
            </a:r>
          </a:p>
          <a:p>
            <a:pPr marL="0" indent="0" eaLnBrk="1" fontAlgn="auto" hangingPunct="1">
              <a:spcBef>
                <a:spcPts val="0"/>
              </a:spcBef>
              <a:spcAft>
                <a:spcPts val="0"/>
              </a:spcAft>
              <a:buFont typeface="Arial" panose="020B0604020202020204" pitchFamily="34" charset="0"/>
              <a:buNone/>
              <a:defRPr/>
            </a:pPr>
            <a:endParaRPr lang="en-US" sz="900" dirty="0">
              <a:latin typeface="Arial" panose="020B0604020202020204" pitchFamily="34" charset="0"/>
              <a:cs typeface="Arial" panose="020B0604020202020204" pitchFamily="34" charset="0"/>
            </a:endParaRPr>
          </a:p>
          <a:p>
            <a:pPr marL="0" indent="0" eaLnBrk="1" fontAlgn="auto" hangingPunct="1">
              <a:spcBef>
                <a:spcPts val="0"/>
              </a:spcBef>
              <a:spcAft>
                <a:spcPts val="0"/>
              </a:spcAft>
              <a:buFont typeface="Arial" panose="020B0604020202020204" pitchFamily="34" charset="0"/>
              <a:buNone/>
              <a:defRPr/>
            </a:pPr>
            <a:r>
              <a:rPr lang="en-US" sz="900" dirty="0">
                <a:highlight>
                  <a:srgbClr val="FFFF00"/>
                </a:highlight>
                <a:latin typeface="Arial" panose="020B0604020202020204" pitchFamily="34" charset="0"/>
                <a:cs typeface="Arial" panose="020B0604020202020204" pitchFamily="34" charset="0"/>
              </a:rPr>
              <a:t>Important! Only decrease object codes with budget line items. In this example, the subgrantee only had budgets in object codes 1100, 2900, and 3700, </a:t>
            </a:r>
            <a:r>
              <a:rPr lang="en-US" sz="900" b="1" dirty="0">
                <a:highlight>
                  <a:srgbClr val="FFFF00"/>
                </a:highlight>
                <a:latin typeface="Arial" panose="020B0604020202020204" pitchFamily="34" charset="0"/>
                <a:cs typeface="Arial" panose="020B0604020202020204" pitchFamily="34" charset="0"/>
              </a:rPr>
              <a:t>therefore, we should not see a decrease in other object codes such as 4300, 5800, etc. </a:t>
            </a:r>
          </a:p>
          <a:p>
            <a:pPr marL="0" indent="0" eaLnBrk="1" fontAlgn="auto" hangingPunct="1">
              <a:spcBef>
                <a:spcPts val="0"/>
              </a:spcBef>
              <a:spcAft>
                <a:spcPts val="0"/>
              </a:spcAft>
              <a:buFont typeface="Arial" panose="020B0604020202020204" pitchFamily="34" charset="0"/>
              <a:buNone/>
              <a:defRPr/>
            </a:pPr>
            <a:endParaRPr lang="en-US" sz="900" dirty="0">
              <a:latin typeface="Arial" panose="020B0604020202020204" pitchFamily="34" charset="0"/>
              <a:cs typeface="Arial" panose="020B0604020202020204" pitchFamily="34" charset="0"/>
            </a:endParaRPr>
          </a:p>
          <a:p>
            <a:pPr marL="0" indent="0" eaLnBrk="1" fontAlgn="auto" hangingPunct="1">
              <a:spcBef>
                <a:spcPts val="0"/>
              </a:spcBef>
              <a:spcAft>
                <a:spcPts val="0"/>
              </a:spcAft>
              <a:buFont typeface="Arial" panose="020B0604020202020204" pitchFamily="34" charset="0"/>
              <a:buNone/>
              <a:defRPr/>
            </a:pPr>
            <a:r>
              <a:rPr lang="en-US" sz="900" dirty="0">
                <a:highlight>
                  <a:srgbClr val="FFFF00"/>
                </a:highlight>
                <a:latin typeface="Arial" panose="020B0604020202020204" pitchFamily="34" charset="0"/>
                <a:cs typeface="Arial" panose="020B0604020202020204" pitchFamily="34" charset="0"/>
              </a:rPr>
              <a:t>You also should not decrease the object code by more than what it was previously budgeted. For example, on this slide, object code 1100 only has a budget of $11,100, therefore we should </a:t>
            </a:r>
            <a:r>
              <a:rPr lang="en-US" sz="900" b="1" dirty="0">
                <a:highlight>
                  <a:srgbClr val="FFFF00"/>
                </a:highlight>
                <a:latin typeface="Arial" panose="020B0604020202020204" pitchFamily="34" charset="0"/>
                <a:cs typeface="Arial" panose="020B0604020202020204" pitchFamily="34" charset="0"/>
              </a:rPr>
              <a:t>not</a:t>
            </a:r>
            <a:r>
              <a:rPr lang="en-US" sz="900" dirty="0">
                <a:highlight>
                  <a:srgbClr val="FFFF00"/>
                </a:highlight>
                <a:latin typeface="Arial" panose="020B0604020202020204" pitchFamily="34" charset="0"/>
                <a:cs typeface="Arial" panose="020B0604020202020204" pitchFamily="34" charset="0"/>
              </a:rPr>
              <a:t> see a reduction of $20,000 in object code 1100. This can cause an issue when entering your expenditure reports. </a:t>
            </a:r>
          </a:p>
          <a:p>
            <a:pPr eaLnBrk="1" fontAlgn="auto" hangingPunct="1">
              <a:spcBef>
                <a:spcPts val="0"/>
              </a:spcBef>
              <a:spcAft>
                <a:spcPts val="0"/>
              </a:spcAft>
              <a:defRPr/>
            </a:pPr>
            <a:endParaRPr lang="en-US" dirty="0">
              <a:latin typeface="Arial" panose="020B0604020202020204" pitchFamily="34" charset="0"/>
              <a:cs typeface="Arial" panose="020B0604020202020204" pitchFamily="34" charset="0"/>
            </a:endParaRPr>
          </a:p>
          <a:p>
            <a:pPr eaLnBrk="1" fontAlgn="auto" hangingPunct="1">
              <a:spcBef>
                <a:spcPts val="0"/>
              </a:spcBef>
              <a:spcAft>
                <a:spcPts val="0"/>
              </a:spcAft>
              <a:defRPr/>
            </a:pPr>
            <a:endParaRPr lang="en-US" dirty="0"/>
          </a:p>
          <a:p>
            <a:pPr eaLnBrk="1" fontAlgn="auto" hangingPunct="1">
              <a:spcBef>
                <a:spcPts val="0"/>
              </a:spcBef>
              <a:spcAft>
                <a:spcPts val="0"/>
              </a:spcAft>
              <a:defRPr/>
            </a:pPr>
            <a:endParaRPr lang="en-US" dirty="0"/>
          </a:p>
        </p:txBody>
      </p:sp>
      <p:sp>
        <p:nvSpPr>
          <p:cNvPr id="55300" name="Slide Number Placeholder 3">
            <a:extLst>
              <a:ext uri="{FF2B5EF4-FFF2-40B4-BE49-F238E27FC236}">
                <a16:creationId xmlns:a16="http://schemas.microsoft.com/office/drawing/2014/main" id="{48639322-1934-4627-97BB-6554E95141F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39775" indent="-284163">
              <a:defRPr>
                <a:solidFill>
                  <a:schemeClr val="tx1"/>
                </a:solidFill>
                <a:latin typeface="Arial" panose="020B0604020202020204" pitchFamily="34" charset="0"/>
              </a:defRPr>
            </a:lvl2pPr>
            <a:lvl3pPr marL="1139825" indent="-227013">
              <a:defRPr>
                <a:solidFill>
                  <a:schemeClr val="tx1"/>
                </a:solidFill>
                <a:latin typeface="Arial" panose="020B0604020202020204" pitchFamily="34" charset="0"/>
              </a:defRPr>
            </a:lvl3pPr>
            <a:lvl4pPr marL="1595438" indent="-227013">
              <a:defRPr>
                <a:solidFill>
                  <a:schemeClr val="tx1"/>
                </a:solidFill>
                <a:latin typeface="Arial" panose="020B0604020202020204" pitchFamily="34" charset="0"/>
              </a:defRPr>
            </a:lvl4pPr>
            <a:lvl5pPr marL="2051050" indent="-227013">
              <a:defRPr>
                <a:solidFill>
                  <a:schemeClr val="tx1"/>
                </a:solidFill>
                <a:latin typeface="Arial" panose="020B0604020202020204" pitchFamily="34" charset="0"/>
              </a:defRPr>
            </a:lvl5pPr>
            <a:lvl6pPr marL="2508250" indent="-227013" eaLnBrk="0" fontAlgn="base" hangingPunct="0">
              <a:spcBef>
                <a:spcPct val="0"/>
              </a:spcBef>
              <a:spcAft>
                <a:spcPct val="0"/>
              </a:spcAft>
              <a:defRPr>
                <a:solidFill>
                  <a:schemeClr val="tx1"/>
                </a:solidFill>
                <a:latin typeface="Arial" panose="020B0604020202020204" pitchFamily="34" charset="0"/>
              </a:defRPr>
            </a:lvl6pPr>
            <a:lvl7pPr marL="2965450" indent="-227013" eaLnBrk="0" fontAlgn="base" hangingPunct="0">
              <a:spcBef>
                <a:spcPct val="0"/>
              </a:spcBef>
              <a:spcAft>
                <a:spcPct val="0"/>
              </a:spcAft>
              <a:defRPr>
                <a:solidFill>
                  <a:schemeClr val="tx1"/>
                </a:solidFill>
                <a:latin typeface="Arial" panose="020B0604020202020204" pitchFamily="34" charset="0"/>
              </a:defRPr>
            </a:lvl7pPr>
            <a:lvl8pPr marL="3422650" indent="-227013" eaLnBrk="0" fontAlgn="base" hangingPunct="0">
              <a:spcBef>
                <a:spcPct val="0"/>
              </a:spcBef>
              <a:spcAft>
                <a:spcPct val="0"/>
              </a:spcAft>
              <a:defRPr>
                <a:solidFill>
                  <a:schemeClr val="tx1"/>
                </a:solidFill>
                <a:latin typeface="Arial" panose="020B0604020202020204" pitchFamily="34" charset="0"/>
              </a:defRPr>
            </a:lvl8pPr>
            <a:lvl9pPr marL="3879850" indent="-227013" eaLnBrk="0" fontAlgn="base" hangingPunct="0">
              <a:spcBef>
                <a:spcPct val="0"/>
              </a:spcBef>
              <a:spcAft>
                <a:spcPct val="0"/>
              </a:spcAft>
              <a:defRPr>
                <a:solidFill>
                  <a:schemeClr val="tx1"/>
                </a:solidFill>
                <a:latin typeface="Arial" panose="020B0604020202020204" pitchFamily="34" charset="0"/>
              </a:defRPr>
            </a:lvl9pPr>
          </a:lstStyle>
          <a:p>
            <a:fld id="{78FABAEB-2787-43F5-84E3-C4559BE3B22A}" type="slidenum">
              <a:rPr lang="en-US" altLang="en-US" smtClean="0"/>
              <a:pPr/>
              <a:t>25</a:t>
            </a:fld>
            <a:endParaRPr lang="en-US" altLang="en-US" dirty="0"/>
          </a:p>
        </p:txBody>
      </p:sp>
    </p:spTree>
    <p:extLst>
      <p:ext uri="{BB962C8B-B14F-4D97-AF65-F5344CB8AC3E}">
        <p14:creationId xmlns:p14="http://schemas.microsoft.com/office/powerpoint/2010/main" val="15111370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227EB20B-8A71-4637-B021-5523C74E8A6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a:extLst>
              <a:ext uri="{FF2B5EF4-FFF2-40B4-BE49-F238E27FC236}">
                <a16:creationId xmlns:a16="http://schemas.microsoft.com/office/drawing/2014/main" id="{86687025-1F0E-41C1-A325-C7645BE6D27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900" b="1" dirty="0">
                <a:latin typeface="Arial" panose="020B0604020202020204" pitchFamily="34" charset="0"/>
                <a:cs typeface="Arial" panose="020B0604020202020204" pitchFamily="34" charset="0"/>
              </a:rPr>
              <a:t>Facilitator: </a:t>
            </a:r>
            <a:r>
              <a:rPr lang="en-US" altLang="en-US" sz="900" b="0" baseline="0" dirty="0">
                <a:latin typeface="Arial" panose="020B0604020202020204" pitchFamily="34" charset="0"/>
                <a:ea typeface="ＭＳ Ｐゴシック" panose="020B0600070205080204" pitchFamily="34" charset="-128"/>
                <a:cs typeface="Arial" panose="020B0604020202020204" pitchFamily="34" charset="0"/>
              </a:rPr>
              <a:t>Emily</a:t>
            </a:r>
            <a:endParaRPr lang="en-US" sz="9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latin typeface="Arial" panose="020B0604020202020204" pitchFamily="34" charset="0"/>
                <a:cs typeface="Arial" panose="020B0604020202020204" pitchFamily="34" charset="0"/>
              </a:rPr>
              <a:t>Say the following: </a:t>
            </a:r>
            <a:endParaRPr lang="en-US" altLang="en-US" sz="900" b="1"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sz="900" dirty="0">
                <a:latin typeface="Arial" panose="020B0604020202020204" pitchFamily="34" charset="0"/>
                <a:ea typeface="ＭＳ Ｐゴシック" panose="020B0600070205080204" pitchFamily="34" charset="-128"/>
                <a:cs typeface="Arial" panose="020B0604020202020204" pitchFamily="34" charset="0"/>
              </a:rPr>
              <a:t>Here is an example of what a budget section looks like for a canceled service</a:t>
            </a:r>
            <a:r>
              <a:rPr lang="en-US" altLang="en-US" sz="900" baseline="0" dirty="0">
                <a:latin typeface="Arial" panose="020B0604020202020204" pitchFamily="34" charset="0"/>
                <a:ea typeface="ＭＳ Ｐゴシック" panose="020B0600070205080204" pitchFamily="34" charset="-128"/>
                <a:cs typeface="Arial" panose="020B0604020202020204" pitchFamily="34" charset="0"/>
              </a:rPr>
              <a:t> or </a:t>
            </a:r>
            <a:r>
              <a:rPr lang="en-US" altLang="en-US" sz="900" dirty="0">
                <a:latin typeface="Arial" panose="020B0604020202020204" pitchFamily="34" charset="0"/>
                <a:ea typeface="ＭＳ Ｐゴシック" panose="020B0600070205080204" pitchFamily="34" charset="-128"/>
                <a:cs typeface="Arial" panose="020B0604020202020204" pitchFamily="34" charset="0"/>
              </a:rPr>
              <a:t>activity. You will see that every line item that was originally added during the application approval</a:t>
            </a:r>
            <a:r>
              <a:rPr lang="en-US" altLang="en-US" sz="900" baseline="0" dirty="0">
                <a:latin typeface="Arial" panose="020B0604020202020204" pitchFamily="34" charset="0"/>
                <a:ea typeface="ＭＳ Ｐゴシック" panose="020B0600070205080204" pitchFamily="34" charset="-128"/>
                <a:cs typeface="Arial" panose="020B0604020202020204" pitchFamily="34" charset="0"/>
              </a:rPr>
              <a:t> </a:t>
            </a:r>
            <a:r>
              <a:rPr lang="en-US" altLang="en-US" sz="900" dirty="0">
                <a:latin typeface="Arial" panose="020B0604020202020204" pitchFamily="34" charset="0"/>
                <a:ea typeface="ＭＳ Ｐゴシック" panose="020B0600070205080204" pitchFamily="34" charset="-128"/>
                <a:cs typeface="Arial" panose="020B0604020202020204" pitchFamily="34" charset="0"/>
              </a:rPr>
              <a:t>was</a:t>
            </a:r>
            <a:r>
              <a:rPr lang="en-US" altLang="en-US" sz="900" baseline="0" dirty="0">
                <a:latin typeface="Arial" panose="020B0604020202020204" pitchFamily="34" charset="0"/>
                <a:ea typeface="ＭＳ Ｐゴシック" panose="020B0600070205080204" pitchFamily="34" charset="-128"/>
                <a:cs typeface="Arial" panose="020B0604020202020204" pitchFamily="34" charset="0"/>
              </a:rPr>
              <a:t> added again during BR1 as a </a:t>
            </a:r>
            <a:r>
              <a:rPr lang="en-US" altLang="en-US" sz="900" b="1" baseline="0" dirty="0">
                <a:latin typeface="Arial" panose="020B0604020202020204" pitchFamily="34" charset="0"/>
                <a:ea typeface="ＭＳ Ｐゴシック" panose="020B0600070205080204" pitchFamily="34" charset="-128"/>
                <a:cs typeface="Arial" panose="020B0604020202020204" pitchFamily="34" charset="0"/>
              </a:rPr>
              <a:t>negative amount </a:t>
            </a:r>
            <a:r>
              <a:rPr lang="en-US" altLang="en-US" sz="900" baseline="0" dirty="0">
                <a:latin typeface="Arial" panose="020B0604020202020204" pitchFamily="34" charset="0"/>
                <a:ea typeface="ＭＳ Ｐゴシック" panose="020B0600070205080204" pitchFamily="34" charset="-128"/>
                <a:cs typeface="Arial" panose="020B0604020202020204" pitchFamily="34" charset="0"/>
              </a:rPr>
              <a:t>to cancel out the budget. So, the new total is now zero.  </a:t>
            </a:r>
          </a:p>
          <a:p>
            <a:pPr eaLnBrk="1" hangingPunct="1">
              <a:spcBef>
                <a:spcPct val="0"/>
              </a:spcBef>
            </a:pPr>
            <a:endParaRPr lang="en-US" altLang="en-US" sz="900" b="1" baseline="0"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sz="900" b="1" baseline="0" dirty="0">
                <a:highlight>
                  <a:srgbClr val="FFFF00"/>
                </a:highlight>
                <a:latin typeface="Arial" panose="020B0604020202020204" pitchFamily="34" charset="0"/>
                <a:ea typeface="ＭＳ Ｐゴシック" panose="020B0600070205080204" pitchFamily="34" charset="-128"/>
                <a:cs typeface="Arial" panose="020B0604020202020204" pitchFamily="34" charset="0"/>
              </a:rPr>
              <a:t>Make sure you reduce the exact amounts for each object code. For example, in this scenario we had a budget of $1,500 in object code 4700. You must ensure you reduce this exact object code by the same amount to ensure your budget stays in alignment. If instead you reduce the $1,500 from object code 5800, you will end up creating a negative balance for object code 5800, and this can create an issue when it comes to submitting your expenditure reports. </a:t>
            </a:r>
          </a:p>
          <a:p>
            <a:pPr eaLnBrk="1" hangingPunct="1">
              <a:spcBef>
                <a:spcPct val="0"/>
              </a:spcBef>
            </a:pPr>
            <a:endParaRPr lang="en-US" altLang="en-US" sz="900" b="1" baseline="0"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sz="900" b="0" baseline="0" dirty="0">
                <a:latin typeface="Arial" panose="020B0604020202020204" pitchFamily="34" charset="0"/>
                <a:ea typeface="ＭＳ Ｐゴシック" panose="020B0600070205080204" pitchFamily="34" charset="-128"/>
                <a:cs typeface="Arial" panose="020B0604020202020204" pitchFamily="34" charset="0"/>
              </a:rPr>
              <a:t>To see a step-by-step instruction video on how to cancel a service/activity, please watch the YouTube video (QR code is providing on this slide). </a:t>
            </a:r>
            <a:endParaRPr lang="en-US" altLang="en-US" sz="900" b="0" dirty="0">
              <a:ea typeface="ＭＳ Ｐゴシック" panose="020B0600070205080204" pitchFamily="34" charset="-128"/>
              <a:cs typeface="Arial" panose="020B0604020202020204" pitchFamily="34" charset="0"/>
            </a:endParaRPr>
          </a:p>
        </p:txBody>
      </p:sp>
      <p:sp>
        <p:nvSpPr>
          <p:cNvPr id="77828" name="Slide Number Placeholder 3">
            <a:extLst>
              <a:ext uri="{FF2B5EF4-FFF2-40B4-BE49-F238E27FC236}">
                <a16:creationId xmlns:a16="http://schemas.microsoft.com/office/drawing/2014/main" id="{EBAEAA45-B49C-47C3-BB81-01DF94DB5FA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39775" indent="-284163">
              <a:defRPr>
                <a:solidFill>
                  <a:schemeClr val="tx1"/>
                </a:solidFill>
                <a:latin typeface="Arial" panose="020B0604020202020204" pitchFamily="34" charset="0"/>
              </a:defRPr>
            </a:lvl2pPr>
            <a:lvl3pPr marL="1139825" indent="-227013">
              <a:defRPr>
                <a:solidFill>
                  <a:schemeClr val="tx1"/>
                </a:solidFill>
                <a:latin typeface="Arial" panose="020B0604020202020204" pitchFamily="34" charset="0"/>
              </a:defRPr>
            </a:lvl3pPr>
            <a:lvl4pPr marL="1595438" indent="-227013">
              <a:defRPr>
                <a:solidFill>
                  <a:schemeClr val="tx1"/>
                </a:solidFill>
                <a:latin typeface="Arial" panose="020B0604020202020204" pitchFamily="34" charset="0"/>
              </a:defRPr>
            </a:lvl4pPr>
            <a:lvl5pPr marL="2051050" indent="-227013">
              <a:defRPr>
                <a:solidFill>
                  <a:schemeClr val="tx1"/>
                </a:solidFill>
                <a:latin typeface="Arial" panose="020B0604020202020204" pitchFamily="34" charset="0"/>
              </a:defRPr>
            </a:lvl5pPr>
            <a:lvl6pPr marL="2508250" indent="-227013" eaLnBrk="0" fontAlgn="base" hangingPunct="0">
              <a:spcBef>
                <a:spcPct val="0"/>
              </a:spcBef>
              <a:spcAft>
                <a:spcPct val="0"/>
              </a:spcAft>
              <a:defRPr>
                <a:solidFill>
                  <a:schemeClr val="tx1"/>
                </a:solidFill>
                <a:latin typeface="Arial" panose="020B0604020202020204" pitchFamily="34" charset="0"/>
              </a:defRPr>
            </a:lvl6pPr>
            <a:lvl7pPr marL="2965450" indent="-227013" eaLnBrk="0" fontAlgn="base" hangingPunct="0">
              <a:spcBef>
                <a:spcPct val="0"/>
              </a:spcBef>
              <a:spcAft>
                <a:spcPct val="0"/>
              </a:spcAft>
              <a:defRPr>
                <a:solidFill>
                  <a:schemeClr val="tx1"/>
                </a:solidFill>
                <a:latin typeface="Arial" panose="020B0604020202020204" pitchFamily="34" charset="0"/>
              </a:defRPr>
            </a:lvl7pPr>
            <a:lvl8pPr marL="3422650" indent="-227013" eaLnBrk="0" fontAlgn="base" hangingPunct="0">
              <a:spcBef>
                <a:spcPct val="0"/>
              </a:spcBef>
              <a:spcAft>
                <a:spcPct val="0"/>
              </a:spcAft>
              <a:defRPr>
                <a:solidFill>
                  <a:schemeClr val="tx1"/>
                </a:solidFill>
                <a:latin typeface="Arial" panose="020B0604020202020204" pitchFamily="34" charset="0"/>
              </a:defRPr>
            </a:lvl8pPr>
            <a:lvl9pPr marL="3879850" indent="-227013" eaLnBrk="0" fontAlgn="base" hangingPunct="0">
              <a:spcBef>
                <a:spcPct val="0"/>
              </a:spcBef>
              <a:spcAft>
                <a:spcPct val="0"/>
              </a:spcAft>
              <a:defRPr>
                <a:solidFill>
                  <a:schemeClr val="tx1"/>
                </a:solidFill>
                <a:latin typeface="Arial" panose="020B0604020202020204" pitchFamily="34" charset="0"/>
              </a:defRPr>
            </a:lvl9pPr>
          </a:lstStyle>
          <a:p>
            <a:fld id="{6A2FB231-875A-448E-B6CA-63549A4BE77A}" type="slidenum">
              <a:rPr lang="en-US" altLang="en-US" smtClean="0"/>
              <a:pPr/>
              <a:t>26</a:t>
            </a:fld>
            <a:endParaRPr lang="en-US" altLang="en-US" dirty="0"/>
          </a:p>
        </p:txBody>
      </p:sp>
    </p:spTree>
    <p:extLst>
      <p:ext uri="{BB962C8B-B14F-4D97-AF65-F5344CB8AC3E}">
        <p14:creationId xmlns:p14="http://schemas.microsoft.com/office/powerpoint/2010/main" val="14832257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D01309EC-21F9-4C13-9B93-0D8A6570E1C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a:extLst>
              <a:ext uri="{FF2B5EF4-FFF2-40B4-BE49-F238E27FC236}">
                <a16:creationId xmlns:a16="http://schemas.microsoft.com/office/drawing/2014/main" id="{2CAB5DBB-7972-4EA2-9084-F67529921B6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900" b="1" dirty="0">
                <a:latin typeface="Arial" panose="020B0604020202020204" pitchFamily="34" charset="0"/>
                <a:cs typeface="Arial" panose="020B0604020202020204" pitchFamily="34" charset="0"/>
              </a:rPr>
              <a:t>Facilitator: </a:t>
            </a:r>
            <a:r>
              <a:rPr lang="en-US" sz="900" b="0" dirty="0">
                <a:latin typeface="Arial" panose="020B0604020202020204" pitchFamily="34" charset="0"/>
                <a:cs typeface="Arial" panose="020B0604020202020204" pitchFamily="34" charset="0"/>
              </a:rPr>
              <a:t>Emily</a:t>
            </a:r>
          </a:p>
          <a:p>
            <a:r>
              <a:rPr lang="en-US" sz="900" b="1" dirty="0">
                <a:latin typeface="Arial" panose="020B0604020202020204" pitchFamily="34" charset="0"/>
                <a:cs typeface="Arial" panose="020B0604020202020204" pitchFamily="34" charset="0"/>
              </a:rPr>
              <a:t>Say the following: </a:t>
            </a:r>
          </a:p>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sz="900" dirty="0">
                <a:latin typeface="Arial" panose="020B0604020202020204" pitchFamily="34" charset="0"/>
                <a:ea typeface="ＭＳ Ｐゴシック" panose="020B0600070205080204" pitchFamily="34" charset="-128"/>
                <a:cs typeface="Arial" panose="020B0604020202020204" pitchFamily="34" charset="0"/>
              </a:rPr>
              <a:t>As mentioned before, any object codes that have been adjusted in the </a:t>
            </a:r>
            <a:r>
              <a:rPr lang="en-US" altLang="en-US" sz="900" b="1" dirty="0">
                <a:latin typeface="Arial" panose="020B0604020202020204" pitchFamily="34" charset="0"/>
                <a:ea typeface="ＭＳ Ｐゴシック" panose="020B0600070205080204" pitchFamily="34" charset="-128"/>
                <a:cs typeface="Arial" panose="020B0604020202020204" pitchFamily="34" charset="0"/>
              </a:rPr>
              <a:t>Budget Tab </a:t>
            </a:r>
            <a:r>
              <a:rPr lang="en-US" altLang="en-US" sz="900" b="0" dirty="0">
                <a:latin typeface="Arial" panose="020B0604020202020204" pitchFamily="34" charset="0"/>
                <a:ea typeface="ＭＳ Ｐゴシック" panose="020B0600070205080204" pitchFamily="34" charset="-128"/>
                <a:cs typeface="Arial" panose="020B0604020202020204" pitchFamily="34" charset="0"/>
              </a:rPr>
              <a:t>most likely also </a:t>
            </a:r>
            <a:r>
              <a:rPr lang="en-US" altLang="en-US" sz="900" dirty="0">
                <a:latin typeface="Arial" panose="020B0604020202020204" pitchFamily="34" charset="0"/>
                <a:ea typeface="ＭＳ Ｐゴシック" panose="020B0600070205080204" pitchFamily="34" charset="-128"/>
                <a:cs typeface="Arial" panose="020B0604020202020204" pitchFamily="34" charset="0"/>
              </a:rPr>
              <a:t>require adjustments in the other tabs. In this example, we described a reduction of an assistant counselor which required the classified staff to be reduced by 1. Therefore, we must now update the </a:t>
            </a:r>
            <a:r>
              <a:rPr lang="en-US" altLang="en-US" sz="900" b="1" dirty="0">
                <a:latin typeface="Arial" panose="020B0604020202020204" pitchFamily="34" charset="0"/>
                <a:ea typeface="ＭＳ Ｐゴシック" panose="020B0600070205080204" pitchFamily="34" charset="-128"/>
                <a:cs typeface="Arial" panose="020B0604020202020204" pitchFamily="34" charset="0"/>
              </a:rPr>
              <a:t>Staff Tab </a:t>
            </a:r>
            <a:r>
              <a:rPr lang="en-US" altLang="en-US" sz="900" dirty="0">
                <a:latin typeface="Arial" panose="020B0604020202020204" pitchFamily="34" charset="0"/>
                <a:ea typeface="ＭＳ Ｐゴシック" panose="020B0600070205080204" pitchFamily="34" charset="-128"/>
                <a:cs typeface="Arial" panose="020B0604020202020204" pitchFamily="34" charset="0"/>
              </a:rPr>
              <a:t>so that it is in alignment with the Budget Tab. </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en-US" sz="900" dirty="0">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sz="900" dirty="0">
                <a:latin typeface="Arial" panose="020B0604020202020204" pitchFamily="34" charset="0"/>
                <a:ea typeface="ＭＳ Ｐゴシック" panose="020B0600070205080204" pitchFamily="34" charset="-128"/>
                <a:cs typeface="Arial" panose="020B0604020202020204" pitchFamily="34" charset="0"/>
              </a:rPr>
              <a:t>To complete this task, the user will click the </a:t>
            </a:r>
            <a:r>
              <a:rPr lang="en-US" altLang="en-US" sz="900" b="1" dirty="0">
                <a:latin typeface="Arial" panose="020B0604020202020204" pitchFamily="34" charset="0"/>
                <a:ea typeface="ＭＳ Ｐゴシック" panose="020B0600070205080204" pitchFamily="34" charset="-128"/>
                <a:cs typeface="Arial" panose="020B0604020202020204" pitchFamily="34" charset="0"/>
              </a:rPr>
              <a:t>Edit Button </a:t>
            </a:r>
            <a:r>
              <a:rPr lang="en-US" altLang="en-US" sz="900" dirty="0">
                <a:latin typeface="Arial" panose="020B0604020202020204" pitchFamily="34" charset="0"/>
                <a:ea typeface="ＭＳ Ｐゴシック" panose="020B0600070205080204" pitchFamily="34" charset="-128"/>
                <a:cs typeface="Arial" panose="020B0604020202020204" pitchFamily="34" charset="0"/>
              </a:rPr>
              <a:t>for the appropriate Staff item and make the changes to the staff table. </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en-US" sz="900"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sz="900" dirty="0">
                <a:latin typeface="Arial" panose="020B0604020202020204" pitchFamily="34" charset="0"/>
                <a:ea typeface="ＭＳ Ｐゴシック" panose="020B0600070205080204" pitchFamily="34" charset="-128"/>
                <a:cs typeface="Arial" panose="020B0604020202020204" pitchFamily="34" charset="0"/>
              </a:rPr>
              <a:t>Once finished, click the </a:t>
            </a:r>
            <a:r>
              <a:rPr lang="en-US" altLang="en-US" sz="900" b="1" dirty="0">
                <a:latin typeface="Arial" panose="020B0604020202020204" pitchFamily="34" charset="0"/>
                <a:ea typeface="ＭＳ Ｐゴシック" panose="020B0600070205080204" pitchFamily="34" charset="-128"/>
                <a:cs typeface="Arial" panose="020B0604020202020204" pitchFamily="34" charset="0"/>
              </a:rPr>
              <a:t>Update Staff </a:t>
            </a:r>
            <a:r>
              <a:rPr lang="en-US" altLang="en-US" sz="900" dirty="0">
                <a:latin typeface="Arial" panose="020B0604020202020204" pitchFamily="34" charset="0"/>
                <a:ea typeface="ＭＳ Ｐゴシック" panose="020B0600070205080204" pitchFamily="34" charset="-128"/>
                <a:cs typeface="Arial" panose="020B0604020202020204" pitchFamily="34" charset="0"/>
              </a:rPr>
              <a:t>button. The ‘Update Staff’ button acts as a </a:t>
            </a:r>
            <a:r>
              <a:rPr lang="en-US" altLang="en-US" sz="900" b="1" dirty="0">
                <a:latin typeface="Arial" panose="020B0604020202020204" pitchFamily="34" charset="0"/>
                <a:ea typeface="ＭＳ Ｐゴシック" panose="020B0600070205080204" pitchFamily="34" charset="-128"/>
                <a:cs typeface="Arial" panose="020B0604020202020204" pitchFamily="34" charset="0"/>
              </a:rPr>
              <a:t>Save Button </a:t>
            </a:r>
            <a:r>
              <a:rPr lang="en-US" altLang="en-US" sz="900" b="0" dirty="0">
                <a:latin typeface="Arial" panose="020B0604020202020204" pitchFamily="34" charset="0"/>
                <a:ea typeface="ＭＳ Ｐゴシック" panose="020B0600070205080204" pitchFamily="34" charset="-128"/>
                <a:cs typeface="Arial" panose="020B0604020202020204" pitchFamily="34" charset="0"/>
              </a:rPr>
              <a:t>for the Staff tab and will flag the section in red and require the Service</a:t>
            </a:r>
            <a:r>
              <a:rPr lang="en-US" altLang="en-US" sz="900" b="0" baseline="0" dirty="0">
                <a:latin typeface="Arial" panose="020B0604020202020204" pitchFamily="34" charset="0"/>
                <a:ea typeface="ＭＳ Ｐゴシック" panose="020B0600070205080204" pitchFamily="34" charset="-128"/>
                <a:cs typeface="Arial" panose="020B0604020202020204" pitchFamily="34" charset="0"/>
              </a:rPr>
              <a:t> or </a:t>
            </a:r>
            <a:r>
              <a:rPr lang="en-US" altLang="en-US" sz="900" b="0" dirty="0">
                <a:latin typeface="Arial" panose="020B0604020202020204" pitchFamily="34" charset="0"/>
                <a:ea typeface="ＭＳ Ｐゴシック" panose="020B0600070205080204" pitchFamily="34" charset="-128"/>
                <a:cs typeface="Arial" panose="020B0604020202020204" pitchFamily="34" charset="0"/>
              </a:rPr>
              <a:t>Activity to be reviewed. </a:t>
            </a: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endParaRPr lang="en-US" altLang="en-US" dirty="0">
              <a:ea typeface="ＭＳ Ｐゴシック" panose="020B0600070205080204" pitchFamily="34" charset="-128"/>
              <a:cs typeface="Arial" panose="020B0604020202020204" pitchFamily="34" charset="0"/>
            </a:endParaRPr>
          </a:p>
        </p:txBody>
      </p:sp>
      <p:sp>
        <p:nvSpPr>
          <p:cNvPr id="61444" name="Slide Number Placeholder 3">
            <a:extLst>
              <a:ext uri="{FF2B5EF4-FFF2-40B4-BE49-F238E27FC236}">
                <a16:creationId xmlns:a16="http://schemas.microsoft.com/office/drawing/2014/main" id="{32E981AC-8F76-4D5D-9CB5-64CC9C05D68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39775" indent="-284163">
              <a:defRPr>
                <a:solidFill>
                  <a:schemeClr val="tx1"/>
                </a:solidFill>
                <a:latin typeface="Arial" panose="020B0604020202020204" pitchFamily="34" charset="0"/>
              </a:defRPr>
            </a:lvl2pPr>
            <a:lvl3pPr marL="1139825" indent="-227013">
              <a:defRPr>
                <a:solidFill>
                  <a:schemeClr val="tx1"/>
                </a:solidFill>
                <a:latin typeface="Arial" panose="020B0604020202020204" pitchFamily="34" charset="0"/>
              </a:defRPr>
            </a:lvl3pPr>
            <a:lvl4pPr marL="1595438" indent="-227013">
              <a:defRPr>
                <a:solidFill>
                  <a:schemeClr val="tx1"/>
                </a:solidFill>
                <a:latin typeface="Arial" panose="020B0604020202020204" pitchFamily="34" charset="0"/>
              </a:defRPr>
            </a:lvl4pPr>
            <a:lvl5pPr marL="2051050" indent="-227013">
              <a:defRPr>
                <a:solidFill>
                  <a:schemeClr val="tx1"/>
                </a:solidFill>
                <a:latin typeface="Arial" panose="020B0604020202020204" pitchFamily="34" charset="0"/>
              </a:defRPr>
            </a:lvl5pPr>
            <a:lvl6pPr marL="2508250" indent="-227013" eaLnBrk="0" fontAlgn="base" hangingPunct="0">
              <a:spcBef>
                <a:spcPct val="0"/>
              </a:spcBef>
              <a:spcAft>
                <a:spcPct val="0"/>
              </a:spcAft>
              <a:defRPr>
                <a:solidFill>
                  <a:schemeClr val="tx1"/>
                </a:solidFill>
                <a:latin typeface="Arial" panose="020B0604020202020204" pitchFamily="34" charset="0"/>
              </a:defRPr>
            </a:lvl6pPr>
            <a:lvl7pPr marL="2965450" indent="-227013" eaLnBrk="0" fontAlgn="base" hangingPunct="0">
              <a:spcBef>
                <a:spcPct val="0"/>
              </a:spcBef>
              <a:spcAft>
                <a:spcPct val="0"/>
              </a:spcAft>
              <a:defRPr>
                <a:solidFill>
                  <a:schemeClr val="tx1"/>
                </a:solidFill>
                <a:latin typeface="Arial" panose="020B0604020202020204" pitchFamily="34" charset="0"/>
              </a:defRPr>
            </a:lvl7pPr>
            <a:lvl8pPr marL="3422650" indent="-227013" eaLnBrk="0" fontAlgn="base" hangingPunct="0">
              <a:spcBef>
                <a:spcPct val="0"/>
              </a:spcBef>
              <a:spcAft>
                <a:spcPct val="0"/>
              </a:spcAft>
              <a:defRPr>
                <a:solidFill>
                  <a:schemeClr val="tx1"/>
                </a:solidFill>
                <a:latin typeface="Arial" panose="020B0604020202020204" pitchFamily="34" charset="0"/>
              </a:defRPr>
            </a:lvl8pPr>
            <a:lvl9pPr marL="3879850" indent="-227013" eaLnBrk="0" fontAlgn="base" hangingPunct="0">
              <a:spcBef>
                <a:spcPct val="0"/>
              </a:spcBef>
              <a:spcAft>
                <a:spcPct val="0"/>
              </a:spcAft>
              <a:defRPr>
                <a:solidFill>
                  <a:schemeClr val="tx1"/>
                </a:solidFill>
                <a:latin typeface="Arial" panose="020B0604020202020204" pitchFamily="34" charset="0"/>
              </a:defRPr>
            </a:lvl9pPr>
          </a:lstStyle>
          <a:p>
            <a:fld id="{53856077-888C-499F-9F3A-D290F2F4D0EE}" type="slidenum">
              <a:rPr lang="en-US" altLang="en-US" smtClean="0"/>
              <a:pPr/>
              <a:t>27</a:t>
            </a:fld>
            <a:endParaRPr lang="en-US" altLang="en-US" dirty="0"/>
          </a:p>
        </p:txBody>
      </p:sp>
    </p:spTree>
    <p:extLst>
      <p:ext uri="{BB962C8B-B14F-4D97-AF65-F5344CB8AC3E}">
        <p14:creationId xmlns:p14="http://schemas.microsoft.com/office/powerpoint/2010/main" val="38599539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DDE37CE2-4B82-438E-B918-025FE22F7DF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a:extLst>
              <a:ext uri="{FF2B5EF4-FFF2-40B4-BE49-F238E27FC236}">
                <a16:creationId xmlns:a16="http://schemas.microsoft.com/office/drawing/2014/main" id="{43427F94-DC44-430D-A767-6F3A29145CF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900" b="1" dirty="0">
                <a:latin typeface="Arial" panose="020B0604020202020204" pitchFamily="34" charset="0"/>
                <a:cs typeface="Arial" panose="020B0604020202020204" pitchFamily="34" charset="0"/>
              </a:rPr>
              <a:t>Facilitator: </a:t>
            </a:r>
            <a:r>
              <a:rPr lang="en-US" sz="900" b="0" dirty="0">
                <a:latin typeface="Arial" panose="020B0604020202020204" pitchFamily="34" charset="0"/>
                <a:cs typeface="Arial" panose="020B0604020202020204" pitchFamily="34" charset="0"/>
              </a:rPr>
              <a:t>Emily</a:t>
            </a:r>
          </a:p>
          <a:p>
            <a:r>
              <a:rPr lang="en-US" sz="900" b="1" dirty="0">
                <a:latin typeface="Arial" panose="020B0604020202020204" pitchFamily="34" charset="0"/>
                <a:cs typeface="Arial" panose="020B0604020202020204" pitchFamily="34" charset="0"/>
              </a:rPr>
              <a:t>Say the following: </a:t>
            </a:r>
            <a:endParaRPr lang="en-US" sz="9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sz="900" dirty="0">
                <a:latin typeface="Arial" panose="020B0604020202020204" pitchFamily="34" charset="0"/>
                <a:ea typeface="ＭＳ Ｐゴシック" panose="020B0600070205080204" pitchFamily="34" charset="-128"/>
                <a:cs typeface="Arial" panose="020B0604020202020204" pitchFamily="34" charset="0"/>
              </a:rPr>
              <a:t>The user will continue the process we’ve just covered for </a:t>
            </a:r>
            <a:r>
              <a:rPr lang="en-US" altLang="en-US" sz="900" b="1" dirty="0">
                <a:latin typeface="Arial" panose="020B0604020202020204" pitchFamily="34" charset="0"/>
                <a:ea typeface="ＭＳ Ｐゴシック" panose="020B0600070205080204" pitchFamily="34" charset="-128"/>
                <a:cs typeface="Arial" panose="020B0604020202020204" pitchFamily="34" charset="0"/>
              </a:rPr>
              <a:t>ALL</a:t>
            </a:r>
            <a:r>
              <a:rPr lang="en-US" altLang="en-US" sz="900" dirty="0">
                <a:latin typeface="Arial" panose="020B0604020202020204" pitchFamily="34" charset="0"/>
                <a:ea typeface="ＭＳ Ｐゴシック" panose="020B0600070205080204" pitchFamily="34" charset="-128"/>
                <a:cs typeface="Arial" panose="020B0604020202020204" pitchFamily="34" charset="0"/>
              </a:rPr>
              <a:t> services or activities that require a budget revision.  Please</a:t>
            </a:r>
            <a:r>
              <a:rPr lang="en-US" altLang="en-US" sz="900" baseline="0" dirty="0">
                <a:latin typeface="Arial" panose="020B0604020202020204" pitchFamily="34" charset="0"/>
                <a:ea typeface="ＭＳ Ｐゴシック" panose="020B0600070205080204" pitchFamily="34" charset="-128"/>
                <a:cs typeface="Arial" panose="020B0604020202020204" pitchFamily="34" charset="0"/>
              </a:rPr>
              <a:t> remember that the PAC and I&amp;R budgets are located in section 13. If you need to make any staff changes to I&amp;R and/or PAC, you will do so in Section 10 for I&amp;R and Section 11 for PAC. Then, you will update the budget for I&amp;R and/or PAC in section 13. </a:t>
            </a:r>
            <a:endParaRPr lang="en-US" altLang="en-US" sz="900"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endParaRPr lang="en-US" altLang="en-US" sz="900" dirty="0">
              <a:highlight>
                <a:srgbClr val="FFFF00"/>
              </a:highlight>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sz="900" dirty="0">
                <a:highlight>
                  <a:srgbClr val="FFFF00"/>
                </a:highlight>
                <a:latin typeface="Arial" panose="020B0604020202020204" pitchFamily="34" charset="0"/>
                <a:ea typeface="ＭＳ Ｐゴシック" panose="020B0600070205080204" pitchFamily="34" charset="-128"/>
                <a:cs typeface="Arial" panose="020B0604020202020204" pitchFamily="34" charset="0"/>
              </a:rPr>
              <a:t>After all necessary changes have been made to services or activities in a section, the user </a:t>
            </a:r>
            <a:r>
              <a:rPr lang="en-US" altLang="en-US" sz="900" b="1" dirty="0">
                <a:highlight>
                  <a:srgbClr val="FFFF00"/>
                </a:highlight>
                <a:latin typeface="Arial" panose="020B0604020202020204" pitchFamily="34" charset="0"/>
                <a:ea typeface="ＭＳ Ｐゴシック" panose="020B0600070205080204" pitchFamily="34" charset="-128"/>
                <a:cs typeface="Arial" panose="020B0604020202020204" pitchFamily="34" charset="0"/>
              </a:rPr>
              <a:t>must</a:t>
            </a:r>
            <a:r>
              <a:rPr lang="en-US" altLang="en-US" sz="900" dirty="0">
                <a:highlight>
                  <a:srgbClr val="FFFF00"/>
                </a:highlight>
                <a:latin typeface="Arial" panose="020B0604020202020204" pitchFamily="34" charset="0"/>
                <a:ea typeface="ＭＳ Ｐゴシック" panose="020B0600070205080204" pitchFamily="34" charset="-128"/>
                <a:cs typeface="Arial" panose="020B0604020202020204" pitchFamily="34" charset="0"/>
              </a:rPr>
              <a:t> update the Status back to </a:t>
            </a:r>
            <a:r>
              <a:rPr lang="en-US" altLang="en-US" sz="900" b="1" dirty="0">
                <a:highlight>
                  <a:srgbClr val="FFFF00"/>
                </a:highlight>
                <a:latin typeface="Arial" panose="020B0604020202020204" pitchFamily="34" charset="0"/>
                <a:ea typeface="ＭＳ Ｐゴシック" panose="020B0600070205080204" pitchFamily="34" charset="-128"/>
                <a:cs typeface="Arial" panose="020B0604020202020204" pitchFamily="34" charset="0"/>
              </a:rPr>
              <a:t>Completed </a:t>
            </a:r>
            <a:r>
              <a:rPr lang="en-US" altLang="en-US" sz="900" dirty="0">
                <a:highlight>
                  <a:srgbClr val="FFFF00"/>
                </a:highlight>
                <a:latin typeface="Arial" panose="020B0604020202020204" pitchFamily="34" charset="0"/>
                <a:ea typeface="ＭＳ Ｐゴシック" panose="020B0600070205080204" pitchFamily="34" charset="-128"/>
                <a:cs typeface="Arial" panose="020B0604020202020204" pitchFamily="34" charset="0"/>
              </a:rPr>
              <a:t>in order to submit the Budget Revision for Review. </a:t>
            </a:r>
          </a:p>
          <a:p>
            <a:pPr eaLnBrk="1" hangingPunct="1">
              <a:spcBef>
                <a:spcPct val="0"/>
              </a:spcBef>
            </a:pPr>
            <a:endParaRPr lang="en-US" altLang="en-US" sz="900"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endParaRPr lang="en-US" altLang="en-US" dirty="0">
              <a:ea typeface="ＭＳ Ｐゴシック" panose="020B0600070205080204" pitchFamily="34" charset="-128"/>
              <a:cs typeface="Arial" panose="020B0604020202020204" pitchFamily="34" charset="0"/>
            </a:endParaRPr>
          </a:p>
        </p:txBody>
      </p:sp>
      <p:sp>
        <p:nvSpPr>
          <p:cNvPr id="65540" name="Slide Number Placeholder 3">
            <a:extLst>
              <a:ext uri="{FF2B5EF4-FFF2-40B4-BE49-F238E27FC236}">
                <a16:creationId xmlns:a16="http://schemas.microsoft.com/office/drawing/2014/main" id="{DB324C7F-E178-42CE-B8EC-89CFD2A6B48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39775" indent="-284163">
              <a:defRPr>
                <a:solidFill>
                  <a:schemeClr val="tx1"/>
                </a:solidFill>
                <a:latin typeface="Arial" panose="020B0604020202020204" pitchFamily="34" charset="0"/>
              </a:defRPr>
            </a:lvl2pPr>
            <a:lvl3pPr marL="1139825" indent="-227013">
              <a:defRPr>
                <a:solidFill>
                  <a:schemeClr val="tx1"/>
                </a:solidFill>
                <a:latin typeface="Arial" panose="020B0604020202020204" pitchFamily="34" charset="0"/>
              </a:defRPr>
            </a:lvl3pPr>
            <a:lvl4pPr marL="1595438" indent="-227013">
              <a:defRPr>
                <a:solidFill>
                  <a:schemeClr val="tx1"/>
                </a:solidFill>
                <a:latin typeface="Arial" panose="020B0604020202020204" pitchFamily="34" charset="0"/>
              </a:defRPr>
            </a:lvl4pPr>
            <a:lvl5pPr marL="2051050" indent="-227013">
              <a:defRPr>
                <a:solidFill>
                  <a:schemeClr val="tx1"/>
                </a:solidFill>
                <a:latin typeface="Arial" panose="020B0604020202020204" pitchFamily="34" charset="0"/>
              </a:defRPr>
            </a:lvl5pPr>
            <a:lvl6pPr marL="2508250" indent="-227013" eaLnBrk="0" fontAlgn="base" hangingPunct="0">
              <a:spcBef>
                <a:spcPct val="0"/>
              </a:spcBef>
              <a:spcAft>
                <a:spcPct val="0"/>
              </a:spcAft>
              <a:defRPr>
                <a:solidFill>
                  <a:schemeClr val="tx1"/>
                </a:solidFill>
                <a:latin typeface="Arial" panose="020B0604020202020204" pitchFamily="34" charset="0"/>
              </a:defRPr>
            </a:lvl6pPr>
            <a:lvl7pPr marL="2965450" indent="-227013" eaLnBrk="0" fontAlgn="base" hangingPunct="0">
              <a:spcBef>
                <a:spcPct val="0"/>
              </a:spcBef>
              <a:spcAft>
                <a:spcPct val="0"/>
              </a:spcAft>
              <a:defRPr>
                <a:solidFill>
                  <a:schemeClr val="tx1"/>
                </a:solidFill>
                <a:latin typeface="Arial" panose="020B0604020202020204" pitchFamily="34" charset="0"/>
              </a:defRPr>
            </a:lvl7pPr>
            <a:lvl8pPr marL="3422650" indent="-227013" eaLnBrk="0" fontAlgn="base" hangingPunct="0">
              <a:spcBef>
                <a:spcPct val="0"/>
              </a:spcBef>
              <a:spcAft>
                <a:spcPct val="0"/>
              </a:spcAft>
              <a:defRPr>
                <a:solidFill>
                  <a:schemeClr val="tx1"/>
                </a:solidFill>
                <a:latin typeface="Arial" panose="020B0604020202020204" pitchFamily="34" charset="0"/>
              </a:defRPr>
            </a:lvl8pPr>
            <a:lvl9pPr marL="3879850" indent="-227013" eaLnBrk="0" fontAlgn="base" hangingPunct="0">
              <a:spcBef>
                <a:spcPct val="0"/>
              </a:spcBef>
              <a:spcAft>
                <a:spcPct val="0"/>
              </a:spcAft>
              <a:defRPr>
                <a:solidFill>
                  <a:schemeClr val="tx1"/>
                </a:solidFill>
                <a:latin typeface="Arial" panose="020B0604020202020204" pitchFamily="34" charset="0"/>
              </a:defRPr>
            </a:lvl9pPr>
          </a:lstStyle>
          <a:p>
            <a:fld id="{B1DF4919-DF1A-4337-83C6-70DFC876E002}" type="slidenum">
              <a:rPr lang="en-US" altLang="en-US" smtClean="0"/>
              <a:pPr/>
              <a:t>28</a:t>
            </a:fld>
            <a:endParaRPr lang="en-US" altLang="en-US" dirty="0"/>
          </a:p>
        </p:txBody>
      </p:sp>
    </p:spTree>
    <p:extLst>
      <p:ext uri="{BB962C8B-B14F-4D97-AF65-F5344CB8AC3E}">
        <p14:creationId xmlns:p14="http://schemas.microsoft.com/office/powerpoint/2010/main" val="37417671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D17B1225-CC2A-404A-8079-E1E69BC8DA9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DAD9361D-B9F9-4048-B125-26662C26CE24}"/>
              </a:ext>
            </a:extLst>
          </p:cNvPr>
          <p:cNvSpPr>
            <a:spLocks noGrp="1"/>
          </p:cNvSpPr>
          <p:nvPr>
            <p:ph type="body" idx="1"/>
          </p:nvPr>
        </p:nvSpPr>
        <p:spPr/>
        <p:txBody>
          <a:bodyPr/>
          <a:lstStyle/>
          <a:p>
            <a:r>
              <a:rPr lang="en-US" sz="900" b="1" dirty="0">
                <a:latin typeface="Arial" panose="020B0604020202020204" pitchFamily="34" charset="0"/>
                <a:cs typeface="Arial" panose="020B0604020202020204" pitchFamily="34" charset="0"/>
              </a:rPr>
              <a:t>Facilitator: </a:t>
            </a:r>
            <a:r>
              <a:rPr lang="en-US" sz="900" b="0" dirty="0">
                <a:latin typeface="Arial" panose="020B0604020202020204" pitchFamily="34" charset="0"/>
                <a:cs typeface="Arial" panose="020B0604020202020204" pitchFamily="34" charset="0"/>
              </a:rPr>
              <a:t>Emily</a:t>
            </a:r>
          </a:p>
          <a:p>
            <a:r>
              <a:rPr lang="en-US" sz="900" b="1" dirty="0">
                <a:latin typeface="Arial" panose="020B0604020202020204" pitchFamily="34" charset="0"/>
                <a:cs typeface="Arial" panose="020B0604020202020204" pitchFamily="34" charset="0"/>
              </a:rPr>
              <a:t>Say the following: </a:t>
            </a:r>
            <a:endParaRPr lang="en-US" sz="9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900" dirty="0">
                <a:latin typeface="Arial" panose="020B0604020202020204" pitchFamily="34" charset="0"/>
                <a:ea typeface="ＭＳ Ｐゴシック" panose="020B0600070205080204" pitchFamily="34" charset="-128"/>
                <a:cs typeface="Arial" panose="020B0604020202020204" pitchFamily="34" charset="0"/>
              </a:rPr>
              <a:t>Now let’s talk about Section 15,</a:t>
            </a:r>
            <a:r>
              <a:rPr lang="en-US" altLang="en-US" sz="900" b="1" dirty="0">
                <a:latin typeface="Arial" panose="020B0604020202020204" pitchFamily="34" charset="0"/>
                <a:ea typeface="ＭＳ Ｐゴシック" panose="020B0600070205080204" pitchFamily="34" charset="-128"/>
                <a:cs typeface="Arial" panose="020B0604020202020204" pitchFamily="34" charset="0"/>
              </a:rPr>
              <a:t> - Budget Revision Attachments. </a:t>
            </a:r>
            <a:r>
              <a:rPr lang="en-US" altLang="en-US" sz="900" b="0" dirty="0">
                <a:latin typeface="Arial" panose="020B0604020202020204" pitchFamily="34" charset="0"/>
                <a:ea typeface="ＭＳ Ｐゴシック" panose="020B0600070205080204" pitchFamily="34" charset="-128"/>
                <a:cs typeface="Arial" panose="020B0604020202020204" pitchFamily="34" charset="0"/>
              </a:rPr>
              <a:t>This is where you will upload any supporting documentation for your budget revision, such as email pre-approvals</a:t>
            </a:r>
            <a:r>
              <a:rPr lang="en-US" altLang="en-US" sz="900" b="1" dirty="0">
                <a:latin typeface="Arial" panose="020B0604020202020204" pitchFamily="34" charset="0"/>
                <a:ea typeface="ＭＳ Ｐゴシック" panose="020B0600070205080204" pitchFamily="34" charset="-128"/>
                <a:cs typeface="Arial" panose="020B0604020202020204" pitchFamily="34" charset="0"/>
              </a:rPr>
              <a:t>. </a:t>
            </a:r>
            <a:r>
              <a:rPr lang="en-US" altLang="en-US" sz="900" dirty="0">
                <a:latin typeface="Arial" panose="020B0604020202020204" pitchFamily="34" charset="0"/>
                <a:ea typeface="ＭＳ Ｐゴシック" panose="020B0600070205080204" pitchFamily="34" charset="-128"/>
                <a:cs typeface="Arial" panose="020B0604020202020204" pitchFamily="34" charset="0"/>
              </a:rPr>
              <a:t>The status of Section 15 will need to be updated from </a:t>
            </a:r>
            <a:r>
              <a:rPr lang="en-US" altLang="en-US" sz="900" b="1" dirty="0">
                <a:latin typeface="Arial" panose="020B0604020202020204" pitchFamily="34" charset="0"/>
                <a:ea typeface="ＭＳ Ｐゴシック" panose="020B0600070205080204" pitchFamily="34" charset="-128"/>
                <a:cs typeface="Arial" panose="020B0604020202020204" pitchFamily="34" charset="0"/>
              </a:rPr>
              <a:t>Completed </a:t>
            </a:r>
            <a:r>
              <a:rPr lang="en-US" altLang="en-US" sz="900" dirty="0">
                <a:latin typeface="Arial" panose="020B0604020202020204" pitchFamily="34" charset="0"/>
                <a:ea typeface="ＭＳ Ｐゴシック" panose="020B0600070205080204" pitchFamily="34" charset="-128"/>
                <a:cs typeface="Arial" panose="020B0604020202020204" pitchFamily="34" charset="0"/>
              </a:rPr>
              <a:t>to </a:t>
            </a:r>
            <a:r>
              <a:rPr lang="en-US" altLang="en-US" sz="900" b="1" dirty="0">
                <a:latin typeface="Arial" panose="020B0604020202020204" pitchFamily="34" charset="0"/>
                <a:ea typeface="ＭＳ Ｐゴシック" panose="020B0600070205080204" pitchFamily="34" charset="-128"/>
                <a:cs typeface="Arial" panose="020B0604020202020204" pitchFamily="34" charset="0"/>
              </a:rPr>
              <a:t>Draft</a:t>
            </a:r>
            <a:r>
              <a:rPr lang="en-US" altLang="en-US" sz="900" b="0" dirty="0">
                <a:latin typeface="Arial" panose="020B0604020202020204" pitchFamily="34" charset="0"/>
                <a:ea typeface="ＭＳ Ｐゴシック" panose="020B0600070205080204" pitchFamily="34" charset="-128"/>
                <a:cs typeface="Arial" panose="020B0604020202020204" pitchFamily="34" charset="0"/>
              </a:rPr>
              <a:t>, which</a:t>
            </a:r>
            <a:r>
              <a:rPr lang="en-US" altLang="en-US" sz="900" dirty="0">
                <a:latin typeface="Arial" panose="020B0604020202020204" pitchFamily="34" charset="0"/>
                <a:ea typeface="ＭＳ Ｐゴシック" panose="020B0600070205080204" pitchFamily="34" charset="-128"/>
                <a:cs typeface="Arial" panose="020B0604020202020204" pitchFamily="34" charset="0"/>
              </a:rPr>
              <a:t> will allow you to upload documents. </a:t>
            </a:r>
            <a:r>
              <a:rPr lang="en-US" sz="900" dirty="0">
                <a:latin typeface="Arial" panose="020B0604020202020204" pitchFamily="34" charset="0"/>
                <a:cs typeface="Arial" panose="020B0604020202020204" pitchFamily="34" charset="0"/>
              </a:rPr>
              <a:t>Once the section is set to </a:t>
            </a:r>
            <a:r>
              <a:rPr lang="en-US" sz="900" b="1" dirty="0">
                <a:latin typeface="Arial" panose="020B0604020202020204" pitchFamily="34" charset="0"/>
                <a:cs typeface="Arial" panose="020B0604020202020204" pitchFamily="34" charset="0"/>
              </a:rPr>
              <a:t>Draft</a:t>
            </a:r>
            <a:r>
              <a:rPr lang="en-US" sz="900" dirty="0">
                <a:latin typeface="Arial" panose="020B0604020202020204" pitchFamily="34" charset="0"/>
                <a:cs typeface="Arial" panose="020B0604020202020204" pitchFamily="34" charset="0"/>
              </a:rPr>
              <a:t>, the tab for the specific BR number will open and will be set to </a:t>
            </a:r>
            <a:r>
              <a:rPr lang="en-US" sz="900" b="1" dirty="0">
                <a:latin typeface="Arial" panose="020B0604020202020204" pitchFamily="34" charset="0"/>
                <a:cs typeface="Arial" panose="020B0604020202020204" pitchFamily="34" charset="0"/>
              </a:rPr>
              <a:t>Active.</a:t>
            </a:r>
            <a:endParaRPr lang="en-US" sz="900" dirty="0">
              <a:latin typeface="Arial" panose="020B0604020202020204" pitchFamily="34" charset="0"/>
              <a:cs typeface="Arial" panose="020B0604020202020204" pitchFamily="34" charset="0"/>
            </a:endParaRPr>
          </a:p>
          <a:p>
            <a:pPr eaLnBrk="1" fontAlgn="auto" hangingPunct="1">
              <a:spcBef>
                <a:spcPts val="0"/>
              </a:spcBef>
              <a:spcAft>
                <a:spcPts val="0"/>
              </a:spcAft>
              <a:defRPr/>
            </a:pPr>
            <a:r>
              <a:rPr lang="en-US" sz="900" dirty="0">
                <a:latin typeface="Arial" panose="020B0604020202020204" pitchFamily="34" charset="0"/>
                <a:cs typeface="Arial" panose="020B0604020202020204" pitchFamily="34" charset="0"/>
              </a:rPr>
              <a:t>Within this tab, the user will select the </a:t>
            </a:r>
            <a:r>
              <a:rPr lang="en-US" sz="900" b="1" dirty="0">
                <a:latin typeface="Arial" panose="020B0604020202020204" pitchFamily="34" charset="0"/>
                <a:cs typeface="Arial" panose="020B0604020202020204" pitchFamily="34" charset="0"/>
              </a:rPr>
              <a:t>New Document </a:t>
            </a:r>
            <a:r>
              <a:rPr lang="en-US" sz="900" dirty="0">
                <a:latin typeface="Arial" panose="020B0604020202020204" pitchFamily="34" charset="0"/>
                <a:cs typeface="Arial" panose="020B0604020202020204" pitchFamily="34" charset="0"/>
              </a:rPr>
              <a:t>button, which will allow you to: </a:t>
            </a:r>
          </a:p>
          <a:p>
            <a:pPr marL="171039" indent="-171039" eaLnBrk="1" fontAlgn="auto" hangingPunct="1">
              <a:spcBef>
                <a:spcPts val="0"/>
              </a:spcBef>
              <a:spcAft>
                <a:spcPts val="0"/>
              </a:spcAft>
              <a:buFont typeface="Arial" panose="020B0604020202020204" pitchFamily="34" charset="0"/>
              <a:buChar char="•"/>
              <a:defRPr/>
            </a:pPr>
            <a:r>
              <a:rPr lang="en-US" sz="900" dirty="0">
                <a:latin typeface="Arial" panose="020B0604020202020204" pitchFamily="34" charset="0"/>
                <a:cs typeface="Arial" panose="020B0604020202020204" pitchFamily="34" charset="0"/>
              </a:rPr>
              <a:t>Attach any document in a PDF format. </a:t>
            </a:r>
          </a:p>
          <a:p>
            <a:pPr marL="171039" indent="-171039" eaLnBrk="1" fontAlgn="auto" hangingPunct="1">
              <a:spcBef>
                <a:spcPts val="0"/>
              </a:spcBef>
              <a:spcAft>
                <a:spcPts val="0"/>
              </a:spcAft>
              <a:buFont typeface="Arial" panose="020B0604020202020204" pitchFamily="34" charset="0"/>
              <a:buChar char="•"/>
              <a:defRPr/>
            </a:pPr>
            <a:r>
              <a:rPr lang="en-US" sz="900" dirty="0">
                <a:latin typeface="Arial" panose="020B0604020202020204" pitchFamily="34" charset="0"/>
                <a:cs typeface="Arial" panose="020B0604020202020204" pitchFamily="34" charset="0"/>
              </a:rPr>
              <a:t>Include a File Title.</a:t>
            </a:r>
          </a:p>
          <a:p>
            <a:pPr marL="171039" indent="-171039" eaLnBrk="1" fontAlgn="auto" hangingPunct="1">
              <a:spcBef>
                <a:spcPts val="0"/>
              </a:spcBef>
              <a:spcAft>
                <a:spcPts val="0"/>
              </a:spcAft>
              <a:buFont typeface="Arial" panose="020B0604020202020204" pitchFamily="34" charset="0"/>
              <a:buChar char="•"/>
              <a:defRPr/>
            </a:pPr>
            <a:r>
              <a:rPr lang="en-US" sz="900" dirty="0">
                <a:latin typeface="Arial" panose="020B0604020202020204" pitchFamily="34" charset="0"/>
                <a:cs typeface="Arial" panose="020B0604020202020204" pitchFamily="34" charset="0"/>
              </a:rPr>
              <a:t>And provide a description. </a:t>
            </a:r>
          </a:p>
          <a:p>
            <a:pPr marL="171039" indent="-171039" eaLnBrk="1" fontAlgn="auto" hangingPunct="1">
              <a:spcBef>
                <a:spcPts val="0"/>
              </a:spcBef>
              <a:spcAft>
                <a:spcPts val="0"/>
              </a:spcAft>
              <a:buFont typeface="Arial" panose="020B0604020202020204" pitchFamily="34" charset="0"/>
              <a:buChar char="•"/>
              <a:defRPr/>
            </a:pPr>
            <a:r>
              <a:rPr lang="en-US" sz="900" dirty="0">
                <a:latin typeface="Arial" panose="020B0604020202020204" pitchFamily="34" charset="0"/>
                <a:cs typeface="Arial" panose="020B0604020202020204" pitchFamily="34" charset="0"/>
              </a:rPr>
              <a:t>The user must then select the </a:t>
            </a:r>
            <a:r>
              <a:rPr lang="en-US" sz="900" b="1" dirty="0">
                <a:latin typeface="Arial" panose="020B0604020202020204" pitchFamily="34" charset="0"/>
                <a:cs typeface="Arial" panose="020B0604020202020204" pitchFamily="34" charset="0"/>
              </a:rPr>
              <a:t>Add Document </a:t>
            </a:r>
            <a:r>
              <a:rPr lang="en-US" sz="900" dirty="0">
                <a:latin typeface="Arial" panose="020B0604020202020204" pitchFamily="34" charset="0"/>
                <a:cs typeface="Arial" panose="020B0604020202020204" pitchFamily="34" charset="0"/>
              </a:rPr>
              <a:t>button to upload document(s). </a:t>
            </a:r>
          </a:p>
          <a:p>
            <a:pPr eaLnBrk="1" fontAlgn="auto" hangingPunct="1">
              <a:spcBef>
                <a:spcPts val="0"/>
              </a:spcBef>
              <a:spcAft>
                <a:spcPts val="0"/>
              </a:spcAft>
              <a:defRPr/>
            </a:pPr>
            <a:endParaRPr lang="en-US" sz="900" dirty="0">
              <a:latin typeface="Arial" panose="020B0604020202020204" pitchFamily="34" charset="0"/>
              <a:cs typeface="Arial" panose="020B0604020202020204" pitchFamily="34" charset="0"/>
            </a:endParaRPr>
          </a:p>
          <a:p>
            <a:pPr eaLnBrk="1" fontAlgn="auto" hangingPunct="1">
              <a:spcBef>
                <a:spcPts val="0"/>
              </a:spcBef>
              <a:spcAft>
                <a:spcPts val="0"/>
              </a:spcAft>
              <a:defRPr/>
            </a:pPr>
            <a:r>
              <a:rPr lang="en-US" sz="900" dirty="0">
                <a:latin typeface="Arial" panose="020B0604020202020204" pitchFamily="34" charset="0"/>
                <a:cs typeface="Arial" panose="020B0604020202020204" pitchFamily="34" charset="0"/>
              </a:rPr>
              <a:t>Once all documentation has been uploaded, make sure you change the status of the section from “Draft” to “Completed.” </a:t>
            </a:r>
          </a:p>
          <a:p>
            <a:pPr eaLnBrk="1" fontAlgn="auto" hangingPunct="1">
              <a:spcBef>
                <a:spcPts val="0"/>
              </a:spcBef>
              <a:spcAft>
                <a:spcPts val="0"/>
              </a:spcAft>
              <a:defRPr/>
            </a:pPr>
            <a:endParaRPr lang="en-US" sz="9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aseline="0" dirty="0">
                <a:latin typeface="Arial" panose="020B0604020202020204" pitchFamily="34" charset="0"/>
                <a:cs typeface="Arial" panose="020B0604020202020204" pitchFamily="34" charset="0"/>
              </a:rPr>
              <a:t>Other examples of supporting documentation are: contract agreements, pre-approval emails, and quotes.</a:t>
            </a:r>
          </a:p>
          <a:p>
            <a:pPr eaLnBrk="1" fontAlgn="auto" hangingPunct="1">
              <a:spcBef>
                <a:spcPts val="0"/>
              </a:spcBef>
              <a:spcAft>
                <a:spcPts val="0"/>
              </a:spcAft>
              <a:defRPr/>
            </a:pPr>
            <a:endParaRPr lang="en-US" sz="900" dirty="0">
              <a:latin typeface="Arial" panose="020B0604020202020204" pitchFamily="34" charset="0"/>
              <a:cs typeface="Arial" panose="020B0604020202020204" pitchFamily="34" charset="0"/>
            </a:endParaRPr>
          </a:p>
          <a:p>
            <a:pPr eaLnBrk="1" fontAlgn="auto" hangingPunct="1">
              <a:spcBef>
                <a:spcPts val="0"/>
              </a:spcBef>
              <a:spcAft>
                <a:spcPts val="0"/>
              </a:spcAft>
              <a:defRPr/>
            </a:pPr>
            <a:endParaRPr lang="en-US" dirty="0"/>
          </a:p>
        </p:txBody>
      </p:sp>
      <p:sp>
        <p:nvSpPr>
          <p:cNvPr id="71684" name="Slide Number Placeholder 3">
            <a:extLst>
              <a:ext uri="{FF2B5EF4-FFF2-40B4-BE49-F238E27FC236}">
                <a16:creationId xmlns:a16="http://schemas.microsoft.com/office/drawing/2014/main" id="{70273442-1522-4043-A43B-2D1C4F527C9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39775" indent="-284163">
              <a:defRPr>
                <a:solidFill>
                  <a:schemeClr val="tx1"/>
                </a:solidFill>
                <a:latin typeface="Arial" panose="020B0604020202020204" pitchFamily="34" charset="0"/>
              </a:defRPr>
            </a:lvl2pPr>
            <a:lvl3pPr marL="1139825" indent="-227013">
              <a:defRPr>
                <a:solidFill>
                  <a:schemeClr val="tx1"/>
                </a:solidFill>
                <a:latin typeface="Arial" panose="020B0604020202020204" pitchFamily="34" charset="0"/>
              </a:defRPr>
            </a:lvl3pPr>
            <a:lvl4pPr marL="1595438" indent="-227013">
              <a:defRPr>
                <a:solidFill>
                  <a:schemeClr val="tx1"/>
                </a:solidFill>
                <a:latin typeface="Arial" panose="020B0604020202020204" pitchFamily="34" charset="0"/>
              </a:defRPr>
            </a:lvl4pPr>
            <a:lvl5pPr marL="2051050" indent="-227013">
              <a:defRPr>
                <a:solidFill>
                  <a:schemeClr val="tx1"/>
                </a:solidFill>
                <a:latin typeface="Arial" panose="020B0604020202020204" pitchFamily="34" charset="0"/>
              </a:defRPr>
            </a:lvl5pPr>
            <a:lvl6pPr marL="2508250" indent="-227013" eaLnBrk="0" fontAlgn="base" hangingPunct="0">
              <a:spcBef>
                <a:spcPct val="0"/>
              </a:spcBef>
              <a:spcAft>
                <a:spcPct val="0"/>
              </a:spcAft>
              <a:defRPr>
                <a:solidFill>
                  <a:schemeClr val="tx1"/>
                </a:solidFill>
                <a:latin typeface="Arial" panose="020B0604020202020204" pitchFamily="34" charset="0"/>
              </a:defRPr>
            </a:lvl6pPr>
            <a:lvl7pPr marL="2965450" indent="-227013" eaLnBrk="0" fontAlgn="base" hangingPunct="0">
              <a:spcBef>
                <a:spcPct val="0"/>
              </a:spcBef>
              <a:spcAft>
                <a:spcPct val="0"/>
              </a:spcAft>
              <a:defRPr>
                <a:solidFill>
                  <a:schemeClr val="tx1"/>
                </a:solidFill>
                <a:latin typeface="Arial" panose="020B0604020202020204" pitchFamily="34" charset="0"/>
              </a:defRPr>
            </a:lvl7pPr>
            <a:lvl8pPr marL="3422650" indent="-227013" eaLnBrk="0" fontAlgn="base" hangingPunct="0">
              <a:spcBef>
                <a:spcPct val="0"/>
              </a:spcBef>
              <a:spcAft>
                <a:spcPct val="0"/>
              </a:spcAft>
              <a:defRPr>
                <a:solidFill>
                  <a:schemeClr val="tx1"/>
                </a:solidFill>
                <a:latin typeface="Arial" panose="020B0604020202020204" pitchFamily="34" charset="0"/>
              </a:defRPr>
            </a:lvl8pPr>
            <a:lvl9pPr marL="3879850" indent="-227013" eaLnBrk="0" fontAlgn="base" hangingPunct="0">
              <a:spcBef>
                <a:spcPct val="0"/>
              </a:spcBef>
              <a:spcAft>
                <a:spcPct val="0"/>
              </a:spcAft>
              <a:defRPr>
                <a:solidFill>
                  <a:schemeClr val="tx1"/>
                </a:solidFill>
                <a:latin typeface="Arial" panose="020B0604020202020204" pitchFamily="34" charset="0"/>
              </a:defRPr>
            </a:lvl9pPr>
          </a:lstStyle>
          <a:p>
            <a:fld id="{1E3C5BD4-E5B7-4C90-B70C-652E5929688C}" type="slidenum">
              <a:rPr lang="en-US" altLang="en-US" smtClean="0"/>
              <a:pPr/>
              <a:t>29</a:t>
            </a:fld>
            <a:endParaRPr lang="en-US" altLang="en-US" dirty="0"/>
          </a:p>
        </p:txBody>
      </p:sp>
    </p:spTree>
    <p:extLst>
      <p:ext uri="{BB962C8B-B14F-4D97-AF65-F5344CB8AC3E}">
        <p14:creationId xmlns:p14="http://schemas.microsoft.com/office/powerpoint/2010/main" val="2648327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0" dirty="0">
                <a:latin typeface="Arial" panose="020B0604020202020204" pitchFamily="34" charset="0"/>
                <a:cs typeface="Arial" panose="020B0604020202020204" pitchFamily="34" charset="0"/>
              </a:rPr>
              <a:t>Read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900" dirty="0">
                <a:latin typeface="Arial" panose="020B0604020202020204" pitchFamily="34" charset="0"/>
                <a:cs typeface="Arial" panose="020B0604020202020204" pitchFamily="34" charset="0"/>
              </a:rPr>
              <a:t>If your question is not answered during the meeting today, the MEO will email you directly</a:t>
            </a:r>
            <a:endParaRPr lang="en-US" b="0" dirty="0"/>
          </a:p>
        </p:txBody>
      </p:sp>
      <p:sp>
        <p:nvSpPr>
          <p:cNvPr id="4" name="Slide Number Placeholder 3"/>
          <p:cNvSpPr>
            <a:spLocks noGrp="1"/>
          </p:cNvSpPr>
          <p:nvPr>
            <p:ph type="sldNum" sz="quarter" idx="5"/>
          </p:nvPr>
        </p:nvSpPr>
        <p:spPr/>
        <p:txBody>
          <a:bodyPr/>
          <a:lstStyle/>
          <a:p>
            <a:fld id="{0852AC79-A108-4FDF-A0BE-96CEB0D6FF0B}"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8491912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D34609E3-B440-46E9-AD8F-0891EBCF913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a:extLst>
              <a:ext uri="{FF2B5EF4-FFF2-40B4-BE49-F238E27FC236}">
                <a16:creationId xmlns:a16="http://schemas.microsoft.com/office/drawing/2014/main" id="{CC95BB7F-17BA-4ADB-AAAA-836EAACAECD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900" b="1" dirty="0">
                <a:latin typeface="Arial" panose="020B0604020202020204" pitchFamily="34" charset="0"/>
                <a:cs typeface="Arial" panose="020B0604020202020204" pitchFamily="34" charset="0"/>
              </a:rPr>
              <a:t>Facilitator: </a:t>
            </a:r>
            <a:r>
              <a:rPr lang="en-US" sz="900" b="0" dirty="0">
                <a:latin typeface="Arial" panose="020B0604020202020204" pitchFamily="34" charset="0"/>
                <a:cs typeface="Arial" panose="020B0604020202020204" pitchFamily="34" charset="0"/>
              </a:rPr>
              <a:t>Emily</a:t>
            </a:r>
          </a:p>
          <a:p>
            <a:r>
              <a:rPr lang="en-US" sz="900" b="1" dirty="0">
                <a:latin typeface="Arial" panose="020B0604020202020204" pitchFamily="34" charset="0"/>
                <a:cs typeface="Arial" panose="020B0604020202020204" pitchFamily="34" charset="0"/>
              </a:rPr>
              <a:t>Say the following:</a:t>
            </a:r>
            <a:endParaRPr lang="en-US" altLang="en-US" sz="900" dirty="0">
              <a:latin typeface="Arial" panose="020B0604020202020204" pitchFamily="34" charset="0"/>
              <a:ea typeface="ＭＳ Ｐゴシック" panose="020B0600070205080204" pitchFamily="34" charset="-128"/>
              <a:cs typeface="Arial" panose="020B0604020202020204" pitchFamily="34" charset="0"/>
            </a:endParaRPr>
          </a:p>
          <a:p>
            <a:pPr defTabSz="927100" eaLnBrk="1" hangingPunct="1">
              <a:spcBef>
                <a:spcPct val="0"/>
              </a:spcBef>
            </a:pPr>
            <a:r>
              <a:rPr lang="en-US" altLang="en-US" sz="900" dirty="0">
                <a:latin typeface="Arial" panose="020B0604020202020204" pitchFamily="34" charset="0"/>
                <a:ea typeface="ＭＳ Ｐゴシック" panose="020B0600070205080204" pitchFamily="34" charset="-128"/>
                <a:cs typeface="Arial" panose="020B0604020202020204" pitchFamily="34" charset="0"/>
              </a:rPr>
              <a:t>You can now see that each section that contains a budget revision is flagged in red for easy identification.</a:t>
            </a:r>
            <a:r>
              <a:rPr lang="en-US" altLang="en-US" sz="900" baseline="0" dirty="0">
                <a:latin typeface="Arial" panose="020B0604020202020204" pitchFamily="34" charset="0"/>
                <a:ea typeface="ＭＳ Ｐゴシック" panose="020B0600070205080204" pitchFamily="34" charset="-128"/>
                <a:cs typeface="Arial" panose="020B0604020202020204" pitchFamily="34" charset="0"/>
              </a:rPr>
              <a:t> Once you have updated all sections with the necessary revisions, the final step is to check the </a:t>
            </a:r>
            <a:r>
              <a:rPr lang="en-US" altLang="en-US" sz="900" b="1" dirty="0">
                <a:latin typeface="Arial" panose="020B0604020202020204" pitchFamily="34" charset="0"/>
                <a:ea typeface="ＭＳ Ｐゴシック" panose="020B0600070205080204" pitchFamily="34" charset="-128"/>
                <a:cs typeface="Arial" panose="020B0604020202020204" pitchFamily="34" charset="0"/>
              </a:rPr>
              <a:t>Budget Summary </a:t>
            </a:r>
            <a:r>
              <a:rPr lang="en-US" altLang="en-US" sz="900" dirty="0">
                <a:latin typeface="Arial" panose="020B0604020202020204" pitchFamily="34" charset="0"/>
                <a:ea typeface="ＭＳ Ｐゴシック" panose="020B0600070205080204" pitchFamily="34" charset="-128"/>
                <a:cs typeface="Arial" panose="020B0604020202020204" pitchFamily="34" charset="0"/>
              </a:rPr>
              <a:t>and </a:t>
            </a:r>
            <a:r>
              <a:rPr lang="en-US" altLang="en-US" sz="900" b="1" dirty="0">
                <a:latin typeface="Arial" panose="020B0604020202020204" pitchFamily="34" charset="0"/>
                <a:ea typeface="ＭＳ Ｐゴシック" panose="020B0600070205080204" pitchFamily="34" charset="-128"/>
                <a:cs typeface="Arial" panose="020B0604020202020204" pitchFamily="34" charset="0"/>
              </a:rPr>
              <a:t>ME-1</a:t>
            </a:r>
            <a:r>
              <a:rPr lang="en-US" altLang="en-US" sz="900" dirty="0">
                <a:latin typeface="Arial" panose="020B0604020202020204" pitchFamily="34" charset="0"/>
                <a:ea typeface="ＭＳ Ｐゴシック" panose="020B0600070205080204" pitchFamily="34" charset="-128"/>
                <a:cs typeface="Arial" panose="020B0604020202020204" pitchFamily="34" charset="0"/>
              </a:rPr>
              <a:t> prior to submitting </a:t>
            </a:r>
            <a:r>
              <a:rPr lang="en-US" altLang="en-US" sz="900" baseline="0" dirty="0">
                <a:latin typeface="Arial" panose="020B0604020202020204" pitchFamily="34" charset="0"/>
                <a:ea typeface="ＭＳ Ｐゴシック" panose="020B0600070205080204" pitchFamily="34" charset="-128"/>
                <a:cs typeface="Arial" panose="020B0604020202020204" pitchFamily="34" charset="0"/>
              </a:rPr>
              <a:t>to ensure all the numbers align</a:t>
            </a:r>
            <a:r>
              <a:rPr lang="en-US" altLang="en-US" sz="900" dirty="0">
                <a:latin typeface="Arial" panose="020B0604020202020204" pitchFamily="34" charset="0"/>
                <a:ea typeface="ＭＳ Ｐゴシック" panose="020B0600070205080204" pitchFamily="34" charset="-128"/>
                <a:cs typeface="Arial" panose="020B0604020202020204" pitchFamily="34" charset="0"/>
              </a:rPr>
              <a:t>. </a:t>
            </a:r>
          </a:p>
          <a:p>
            <a:pPr defTabSz="927100" eaLnBrk="1" hangingPunct="1">
              <a:spcBef>
                <a:spcPct val="0"/>
              </a:spcBef>
            </a:pPr>
            <a:endParaRPr lang="en-US" altLang="en-US" sz="900" dirty="0">
              <a:latin typeface="Arial" panose="020B0604020202020204" pitchFamily="34" charset="0"/>
              <a:ea typeface="ＭＳ Ｐゴシック" panose="020B0600070205080204" pitchFamily="34" charset="-128"/>
              <a:cs typeface="Arial" panose="020B0604020202020204" pitchFamily="34" charset="0"/>
            </a:endParaRPr>
          </a:p>
          <a:p>
            <a:pPr defTabSz="927100" eaLnBrk="1" hangingPunct="1">
              <a:spcBef>
                <a:spcPct val="0"/>
              </a:spcBef>
            </a:pPr>
            <a:r>
              <a:rPr lang="en-US" altLang="en-US" sz="900" dirty="0">
                <a:latin typeface="Arial" panose="020B0604020202020204" pitchFamily="34" charset="0"/>
                <a:ea typeface="ＭＳ Ｐゴシック" panose="020B0600070205080204" pitchFamily="34" charset="-128"/>
                <a:cs typeface="Arial" panose="020B0604020202020204" pitchFamily="34" charset="0"/>
              </a:rPr>
              <a:t>To access the </a:t>
            </a:r>
            <a:r>
              <a:rPr lang="en-US" altLang="en-US" sz="900" b="1" dirty="0">
                <a:latin typeface="Arial" panose="020B0604020202020204" pitchFamily="34" charset="0"/>
                <a:ea typeface="ＭＳ Ｐゴシック" panose="020B0600070205080204" pitchFamily="34" charset="-128"/>
                <a:cs typeface="Arial" panose="020B0604020202020204" pitchFamily="34" charset="0"/>
              </a:rPr>
              <a:t>Budget Summary, </a:t>
            </a:r>
            <a:r>
              <a:rPr lang="en-US" altLang="en-US" sz="900" dirty="0">
                <a:latin typeface="Arial" panose="020B0604020202020204" pitchFamily="34" charset="0"/>
                <a:ea typeface="ＭＳ Ｐゴシック" panose="020B0600070205080204" pitchFamily="34" charset="-128"/>
                <a:cs typeface="Arial" panose="020B0604020202020204" pitchFamily="34" charset="0"/>
              </a:rPr>
              <a:t>the user will select the Read Only link for the Budget Summary section at the bottom of the list.</a:t>
            </a:r>
            <a:r>
              <a:rPr lang="en-US" altLang="en-US" sz="900" baseline="0" dirty="0">
                <a:latin typeface="Arial" panose="020B0604020202020204" pitchFamily="34" charset="0"/>
                <a:ea typeface="ＭＳ Ｐゴシック" panose="020B0600070205080204" pitchFamily="34" charset="-128"/>
                <a:cs typeface="Arial" panose="020B0604020202020204" pitchFamily="34" charset="0"/>
              </a:rPr>
              <a:t> </a:t>
            </a:r>
            <a:endParaRPr lang="en-US" altLang="en-US" sz="900" b="0" baseline="0" dirty="0">
              <a:latin typeface="Arial" panose="020B0604020202020204" pitchFamily="34" charset="0"/>
              <a:ea typeface="ＭＳ Ｐゴシック" panose="020B0600070205080204" pitchFamily="34" charset="-128"/>
              <a:cs typeface="Arial" panose="020B0604020202020204" pitchFamily="34" charset="0"/>
            </a:endParaRPr>
          </a:p>
          <a:p>
            <a:pPr defTabSz="927100" eaLnBrk="1" hangingPunct="1">
              <a:spcBef>
                <a:spcPct val="0"/>
              </a:spcBef>
            </a:pPr>
            <a:r>
              <a:rPr lang="en-US" altLang="en-US" sz="900" dirty="0">
                <a:latin typeface="Arial" panose="020B0604020202020204" pitchFamily="34" charset="0"/>
                <a:ea typeface="ＭＳ Ｐゴシック" panose="020B0600070205080204" pitchFamily="34" charset="-128"/>
                <a:cs typeface="Arial" panose="020B0604020202020204" pitchFamily="34" charset="0"/>
              </a:rPr>
              <a:t>To access the </a:t>
            </a:r>
            <a:r>
              <a:rPr lang="en-US" altLang="en-US" sz="900" b="1" dirty="0">
                <a:latin typeface="Arial" panose="020B0604020202020204" pitchFamily="34" charset="0"/>
                <a:ea typeface="ＭＳ Ｐゴシック" panose="020B0600070205080204" pitchFamily="34" charset="-128"/>
                <a:cs typeface="Arial" panose="020B0604020202020204" pitchFamily="34" charset="0"/>
              </a:rPr>
              <a:t>ME-1</a:t>
            </a:r>
            <a:r>
              <a:rPr lang="en-US" altLang="en-US" sz="900" dirty="0">
                <a:latin typeface="Arial" panose="020B0604020202020204" pitchFamily="34" charset="0"/>
                <a:ea typeface="ＭＳ Ｐゴシック" panose="020B0600070205080204" pitchFamily="34" charset="-128"/>
                <a:cs typeface="Arial" panose="020B0604020202020204" pitchFamily="34" charset="0"/>
              </a:rPr>
              <a:t>, the user will click the </a:t>
            </a:r>
            <a:r>
              <a:rPr lang="en-US" altLang="en-US" sz="900" b="1" dirty="0">
                <a:latin typeface="Arial" panose="020B0604020202020204" pitchFamily="34" charset="0"/>
                <a:ea typeface="ＭＳ Ｐゴシック" panose="020B0600070205080204" pitchFamily="34" charset="-128"/>
                <a:cs typeface="Arial" panose="020B0604020202020204" pitchFamily="34" charset="0"/>
              </a:rPr>
              <a:t>ME-1 button </a:t>
            </a:r>
            <a:r>
              <a:rPr lang="en-US" altLang="en-US" sz="900" dirty="0">
                <a:latin typeface="Arial" panose="020B0604020202020204" pitchFamily="34" charset="0"/>
                <a:ea typeface="ＭＳ Ｐゴシック" panose="020B0600070205080204" pitchFamily="34" charset="-128"/>
                <a:cs typeface="Arial" panose="020B0604020202020204" pitchFamily="34" charset="0"/>
              </a:rPr>
              <a:t>located in the top menu.</a:t>
            </a:r>
            <a:endParaRPr lang="en-US" altLang="en-US" sz="900" dirty="0">
              <a:ea typeface="ＭＳ Ｐゴシック" panose="020B0600070205080204" pitchFamily="34" charset="-128"/>
              <a:cs typeface="Arial" panose="020B0604020202020204" pitchFamily="34" charset="0"/>
            </a:endParaRPr>
          </a:p>
          <a:p>
            <a:pPr eaLnBrk="1" hangingPunct="1">
              <a:spcBef>
                <a:spcPct val="0"/>
              </a:spcBef>
            </a:pPr>
            <a:endParaRPr lang="en-US" altLang="en-US" dirty="0">
              <a:ea typeface="ＭＳ Ｐゴシック" panose="020B0600070205080204" pitchFamily="34" charset="-128"/>
              <a:cs typeface="Arial" panose="020B0604020202020204" pitchFamily="34" charset="0"/>
            </a:endParaRPr>
          </a:p>
        </p:txBody>
      </p:sp>
      <p:sp>
        <p:nvSpPr>
          <p:cNvPr id="67588" name="Slide Number Placeholder 3">
            <a:extLst>
              <a:ext uri="{FF2B5EF4-FFF2-40B4-BE49-F238E27FC236}">
                <a16:creationId xmlns:a16="http://schemas.microsoft.com/office/drawing/2014/main" id="{FA1235C2-26F9-4CAF-9892-79DE055506F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39775" indent="-284163">
              <a:defRPr>
                <a:solidFill>
                  <a:schemeClr val="tx1"/>
                </a:solidFill>
                <a:latin typeface="Arial" panose="020B0604020202020204" pitchFamily="34" charset="0"/>
              </a:defRPr>
            </a:lvl2pPr>
            <a:lvl3pPr marL="1139825" indent="-227013">
              <a:defRPr>
                <a:solidFill>
                  <a:schemeClr val="tx1"/>
                </a:solidFill>
                <a:latin typeface="Arial" panose="020B0604020202020204" pitchFamily="34" charset="0"/>
              </a:defRPr>
            </a:lvl3pPr>
            <a:lvl4pPr marL="1595438" indent="-227013">
              <a:defRPr>
                <a:solidFill>
                  <a:schemeClr val="tx1"/>
                </a:solidFill>
                <a:latin typeface="Arial" panose="020B0604020202020204" pitchFamily="34" charset="0"/>
              </a:defRPr>
            </a:lvl4pPr>
            <a:lvl5pPr marL="2051050" indent="-227013">
              <a:defRPr>
                <a:solidFill>
                  <a:schemeClr val="tx1"/>
                </a:solidFill>
                <a:latin typeface="Arial" panose="020B0604020202020204" pitchFamily="34" charset="0"/>
              </a:defRPr>
            </a:lvl5pPr>
            <a:lvl6pPr marL="2508250" indent="-227013" eaLnBrk="0" fontAlgn="base" hangingPunct="0">
              <a:spcBef>
                <a:spcPct val="0"/>
              </a:spcBef>
              <a:spcAft>
                <a:spcPct val="0"/>
              </a:spcAft>
              <a:defRPr>
                <a:solidFill>
                  <a:schemeClr val="tx1"/>
                </a:solidFill>
                <a:latin typeface="Arial" panose="020B0604020202020204" pitchFamily="34" charset="0"/>
              </a:defRPr>
            </a:lvl6pPr>
            <a:lvl7pPr marL="2965450" indent="-227013" eaLnBrk="0" fontAlgn="base" hangingPunct="0">
              <a:spcBef>
                <a:spcPct val="0"/>
              </a:spcBef>
              <a:spcAft>
                <a:spcPct val="0"/>
              </a:spcAft>
              <a:defRPr>
                <a:solidFill>
                  <a:schemeClr val="tx1"/>
                </a:solidFill>
                <a:latin typeface="Arial" panose="020B0604020202020204" pitchFamily="34" charset="0"/>
              </a:defRPr>
            </a:lvl7pPr>
            <a:lvl8pPr marL="3422650" indent="-227013" eaLnBrk="0" fontAlgn="base" hangingPunct="0">
              <a:spcBef>
                <a:spcPct val="0"/>
              </a:spcBef>
              <a:spcAft>
                <a:spcPct val="0"/>
              </a:spcAft>
              <a:defRPr>
                <a:solidFill>
                  <a:schemeClr val="tx1"/>
                </a:solidFill>
                <a:latin typeface="Arial" panose="020B0604020202020204" pitchFamily="34" charset="0"/>
              </a:defRPr>
            </a:lvl8pPr>
            <a:lvl9pPr marL="3879850" indent="-227013" eaLnBrk="0" fontAlgn="base" hangingPunct="0">
              <a:spcBef>
                <a:spcPct val="0"/>
              </a:spcBef>
              <a:spcAft>
                <a:spcPct val="0"/>
              </a:spcAft>
              <a:defRPr>
                <a:solidFill>
                  <a:schemeClr val="tx1"/>
                </a:solidFill>
                <a:latin typeface="Arial" panose="020B0604020202020204" pitchFamily="34" charset="0"/>
              </a:defRPr>
            </a:lvl9pPr>
          </a:lstStyle>
          <a:p>
            <a:fld id="{6106B3AB-2553-4F15-A8B4-71F4345D7799}" type="slidenum">
              <a:rPr lang="en-US" altLang="en-US" smtClean="0"/>
              <a:pPr/>
              <a:t>30</a:t>
            </a:fld>
            <a:endParaRPr lang="en-US" altLang="en-US" dirty="0"/>
          </a:p>
        </p:txBody>
      </p:sp>
    </p:spTree>
    <p:extLst>
      <p:ext uri="{BB962C8B-B14F-4D97-AF65-F5344CB8AC3E}">
        <p14:creationId xmlns:p14="http://schemas.microsoft.com/office/powerpoint/2010/main" val="9815898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5868A953-8C5F-4ADE-807C-BBCD1BD6371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a:extLst>
              <a:ext uri="{FF2B5EF4-FFF2-40B4-BE49-F238E27FC236}">
                <a16:creationId xmlns:a16="http://schemas.microsoft.com/office/drawing/2014/main" id="{0A096528-AFF7-4017-A086-EC999BACD6B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900" b="1" dirty="0">
                <a:latin typeface="Arial" panose="020B0604020202020204" pitchFamily="34" charset="0"/>
                <a:cs typeface="Arial" panose="020B0604020202020204" pitchFamily="34" charset="0"/>
              </a:rPr>
              <a:t>Facilitator: </a:t>
            </a:r>
            <a:r>
              <a:rPr lang="en-US" sz="900" b="0" dirty="0">
                <a:latin typeface="Arial" panose="020B0604020202020204" pitchFamily="34" charset="0"/>
                <a:cs typeface="Arial" panose="020B0604020202020204" pitchFamily="34" charset="0"/>
              </a:rPr>
              <a:t>Emily</a:t>
            </a:r>
          </a:p>
          <a:p>
            <a:r>
              <a:rPr lang="en-US" sz="900" b="1" dirty="0">
                <a:latin typeface="Arial" panose="020B0604020202020204" pitchFamily="34" charset="0"/>
                <a:cs typeface="Arial" panose="020B0604020202020204" pitchFamily="34" charset="0"/>
              </a:rPr>
              <a:t>Say the following: </a:t>
            </a:r>
          </a:p>
          <a:p>
            <a:endParaRPr lang="en-US" altLang="en-US" sz="900" b="1" baseline="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900" dirty="0">
                <a:latin typeface="Arial" panose="020B0604020202020204" pitchFamily="34" charset="0"/>
                <a:ea typeface="ＭＳ Ｐゴシック" panose="020B0600070205080204" pitchFamily="34" charset="-128"/>
                <a:cs typeface="Arial" panose="020B0604020202020204" pitchFamily="34" charset="0"/>
              </a:rPr>
              <a:t>Let’s take a look at the budget summary first. The </a:t>
            </a:r>
            <a:r>
              <a:rPr lang="en-US" altLang="en-US" sz="900" b="1" dirty="0">
                <a:latin typeface="Arial" panose="020B0604020202020204" pitchFamily="34" charset="0"/>
                <a:ea typeface="ＭＳ Ｐゴシック" panose="020B0600070205080204" pitchFamily="34" charset="-128"/>
                <a:cs typeface="Arial" panose="020B0604020202020204" pitchFamily="34" charset="0"/>
              </a:rPr>
              <a:t>Budget Summary </a:t>
            </a:r>
            <a:r>
              <a:rPr lang="en-US" altLang="en-US" sz="900" dirty="0">
                <a:latin typeface="Arial" panose="020B0604020202020204" pitchFamily="34" charset="0"/>
                <a:ea typeface="ＭＳ Ｐゴシック" panose="020B0600070205080204" pitchFamily="34" charset="-128"/>
                <a:cs typeface="Arial" panose="020B0604020202020204" pitchFamily="34" charset="0"/>
              </a:rPr>
              <a:t>shows </a:t>
            </a:r>
            <a:r>
              <a:rPr lang="en-US" altLang="en-US" sz="900" baseline="0" dirty="0">
                <a:latin typeface="Arial" panose="020B0604020202020204" pitchFamily="34" charset="0"/>
                <a:ea typeface="ＭＳ Ｐゴシック" panose="020B0600070205080204" pitchFamily="34" charset="-128"/>
                <a:cs typeface="Arial" panose="020B0604020202020204" pitchFamily="34" charset="0"/>
              </a:rPr>
              <a:t>the total budget per object code for </a:t>
            </a:r>
            <a:r>
              <a:rPr lang="en-US" altLang="en-US" sz="900" dirty="0">
                <a:latin typeface="Arial" panose="020B0604020202020204" pitchFamily="34" charset="0"/>
                <a:ea typeface="ＭＳ Ｐゴシック" panose="020B0600070205080204" pitchFamily="34" charset="-128"/>
                <a:cs typeface="Arial" panose="020B0604020202020204" pitchFamily="34" charset="0"/>
              </a:rPr>
              <a:t>the current Budget Revision for Direct Services and Administration. </a:t>
            </a:r>
          </a:p>
          <a:p>
            <a:pPr eaLnBrk="1" hangingPunct="1">
              <a:spcBef>
                <a:spcPct val="0"/>
              </a:spcBef>
            </a:pPr>
            <a:r>
              <a:rPr lang="en-US" altLang="en-US" sz="900" dirty="0">
                <a:latin typeface="Arial" panose="020B0604020202020204" pitchFamily="34" charset="0"/>
                <a:ea typeface="ＭＳ Ｐゴシック" panose="020B0600070205080204" pitchFamily="34" charset="-128"/>
                <a:cs typeface="Arial" panose="020B0604020202020204" pitchFamily="34" charset="0"/>
              </a:rPr>
              <a:t>The user will be able to view the Previous Total and New Total at the bottom of the </a:t>
            </a:r>
            <a:r>
              <a:rPr lang="en-US" altLang="en-US" sz="900" b="1" dirty="0">
                <a:latin typeface="Arial" panose="020B0604020202020204" pitchFamily="34" charset="0"/>
                <a:ea typeface="ＭＳ Ｐゴシック" panose="020B0600070205080204" pitchFamily="34" charset="-128"/>
                <a:cs typeface="Arial" panose="020B0604020202020204" pitchFamily="34" charset="0"/>
              </a:rPr>
              <a:t>Budget Summary</a:t>
            </a:r>
            <a:r>
              <a:rPr lang="en-US" altLang="en-US" sz="900" b="0" dirty="0">
                <a:latin typeface="Arial" panose="020B0604020202020204" pitchFamily="34" charset="0"/>
                <a:ea typeface="ＭＳ Ｐゴシック" panose="020B0600070205080204" pitchFamily="34" charset="-128"/>
                <a:cs typeface="Arial" panose="020B0604020202020204" pitchFamily="34" charset="0"/>
              </a:rPr>
              <a:t>. </a:t>
            </a:r>
            <a:r>
              <a:rPr lang="en-US" altLang="en-US" sz="900" dirty="0">
                <a:latin typeface="Arial" panose="020B0604020202020204" pitchFamily="34" charset="0"/>
                <a:ea typeface="ＭＳ Ｐゴシック" panose="020B0600070205080204" pitchFamily="34" charset="-128"/>
                <a:cs typeface="Arial" panose="020B0604020202020204" pitchFamily="34" charset="0"/>
              </a:rPr>
              <a:t>The </a:t>
            </a:r>
            <a:r>
              <a:rPr lang="en-US" altLang="en-US" sz="900" b="1" dirty="0">
                <a:latin typeface="Arial" panose="020B0604020202020204" pitchFamily="34" charset="0"/>
                <a:ea typeface="ＭＳ Ｐゴシック" panose="020B0600070205080204" pitchFamily="34" charset="-128"/>
                <a:cs typeface="Arial" panose="020B0604020202020204" pitchFamily="34" charset="0"/>
              </a:rPr>
              <a:t>New Total </a:t>
            </a:r>
            <a:r>
              <a:rPr lang="en-US" altLang="en-US" sz="900" dirty="0">
                <a:latin typeface="Arial" panose="020B0604020202020204" pitchFamily="34" charset="0"/>
                <a:ea typeface="ＭＳ Ｐゴシック" panose="020B0600070205080204" pitchFamily="34" charset="-128"/>
                <a:cs typeface="Arial" panose="020B0604020202020204" pitchFamily="34" charset="0"/>
              </a:rPr>
              <a:t>is displayed in green text. The </a:t>
            </a:r>
            <a:r>
              <a:rPr lang="en-US" altLang="en-US" sz="900" b="1" dirty="0">
                <a:latin typeface="Arial" panose="020B0604020202020204" pitchFamily="34" charset="0"/>
                <a:ea typeface="ＭＳ Ｐゴシック" panose="020B0600070205080204" pitchFamily="34" charset="-128"/>
                <a:cs typeface="Arial" panose="020B0604020202020204" pitchFamily="34" charset="0"/>
              </a:rPr>
              <a:t>Previous Total </a:t>
            </a:r>
            <a:r>
              <a:rPr lang="en-US" altLang="en-US" sz="900" dirty="0">
                <a:latin typeface="Arial" panose="020B0604020202020204" pitchFamily="34" charset="0"/>
                <a:ea typeface="ＭＳ Ｐゴシック" panose="020B0600070205080204" pitchFamily="34" charset="-128"/>
                <a:cs typeface="Arial" panose="020B0604020202020204" pitchFamily="34" charset="0"/>
              </a:rPr>
              <a:t>is displayed in black text. </a:t>
            </a:r>
          </a:p>
          <a:p>
            <a:pPr eaLnBrk="1" hangingPunct="1">
              <a:spcBef>
                <a:spcPct val="0"/>
              </a:spcBef>
            </a:pPr>
            <a:endParaRPr lang="en-US" altLang="en-US" sz="900"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sz="900" dirty="0">
                <a:latin typeface="Arial" panose="020B0604020202020204" pitchFamily="34" charset="0"/>
                <a:ea typeface="ＭＳ Ｐゴシック" panose="020B0600070205080204" pitchFamily="34" charset="-128"/>
                <a:cs typeface="Arial" panose="020B0604020202020204" pitchFamily="34" charset="0"/>
              </a:rPr>
              <a:t>For Regions, the Budget Summary will only show the budgets for the RA plan, and does not include their DSA/MOU budgets. In order to view the Region’s budget plus the districts’ budgets, the Region user will need to open the ME-1. </a:t>
            </a:r>
          </a:p>
          <a:p>
            <a:pPr eaLnBrk="1" hangingPunct="1">
              <a:spcBef>
                <a:spcPct val="0"/>
              </a:spcBef>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endParaRPr lang="en-US" altLang="en-US" dirty="0">
              <a:ea typeface="ＭＳ Ｐゴシック" panose="020B0600070205080204" pitchFamily="34" charset="-128"/>
              <a:cs typeface="Arial" panose="020B0604020202020204" pitchFamily="34" charset="0"/>
            </a:endParaRPr>
          </a:p>
        </p:txBody>
      </p:sp>
      <p:sp>
        <p:nvSpPr>
          <p:cNvPr id="88068" name="Slide Number Placeholder 3">
            <a:extLst>
              <a:ext uri="{FF2B5EF4-FFF2-40B4-BE49-F238E27FC236}">
                <a16:creationId xmlns:a16="http://schemas.microsoft.com/office/drawing/2014/main" id="{E337732A-5BB3-4F4A-AD01-CCA92777512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39775" indent="-284163">
              <a:defRPr>
                <a:solidFill>
                  <a:schemeClr val="tx1"/>
                </a:solidFill>
                <a:latin typeface="Arial" panose="020B0604020202020204" pitchFamily="34" charset="0"/>
              </a:defRPr>
            </a:lvl2pPr>
            <a:lvl3pPr marL="1139825" indent="-227013">
              <a:defRPr>
                <a:solidFill>
                  <a:schemeClr val="tx1"/>
                </a:solidFill>
                <a:latin typeface="Arial" panose="020B0604020202020204" pitchFamily="34" charset="0"/>
              </a:defRPr>
            </a:lvl3pPr>
            <a:lvl4pPr marL="1595438" indent="-227013">
              <a:defRPr>
                <a:solidFill>
                  <a:schemeClr val="tx1"/>
                </a:solidFill>
                <a:latin typeface="Arial" panose="020B0604020202020204" pitchFamily="34" charset="0"/>
              </a:defRPr>
            </a:lvl4pPr>
            <a:lvl5pPr marL="2051050" indent="-227013">
              <a:defRPr>
                <a:solidFill>
                  <a:schemeClr val="tx1"/>
                </a:solidFill>
                <a:latin typeface="Arial" panose="020B0604020202020204" pitchFamily="34" charset="0"/>
              </a:defRPr>
            </a:lvl5pPr>
            <a:lvl6pPr marL="2508250" indent="-227013" eaLnBrk="0" fontAlgn="base" hangingPunct="0">
              <a:spcBef>
                <a:spcPct val="0"/>
              </a:spcBef>
              <a:spcAft>
                <a:spcPct val="0"/>
              </a:spcAft>
              <a:defRPr>
                <a:solidFill>
                  <a:schemeClr val="tx1"/>
                </a:solidFill>
                <a:latin typeface="Arial" panose="020B0604020202020204" pitchFamily="34" charset="0"/>
              </a:defRPr>
            </a:lvl6pPr>
            <a:lvl7pPr marL="2965450" indent="-227013" eaLnBrk="0" fontAlgn="base" hangingPunct="0">
              <a:spcBef>
                <a:spcPct val="0"/>
              </a:spcBef>
              <a:spcAft>
                <a:spcPct val="0"/>
              </a:spcAft>
              <a:defRPr>
                <a:solidFill>
                  <a:schemeClr val="tx1"/>
                </a:solidFill>
                <a:latin typeface="Arial" panose="020B0604020202020204" pitchFamily="34" charset="0"/>
              </a:defRPr>
            </a:lvl7pPr>
            <a:lvl8pPr marL="3422650" indent="-227013" eaLnBrk="0" fontAlgn="base" hangingPunct="0">
              <a:spcBef>
                <a:spcPct val="0"/>
              </a:spcBef>
              <a:spcAft>
                <a:spcPct val="0"/>
              </a:spcAft>
              <a:defRPr>
                <a:solidFill>
                  <a:schemeClr val="tx1"/>
                </a:solidFill>
                <a:latin typeface="Arial" panose="020B0604020202020204" pitchFamily="34" charset="0"/>
              </a:defRPr>
            </a:lvl8pPr>
            <a:lvl9pPr marL="3879850" indent="-227013" eaLnBrk="0" fontAlgn="base" hangingPunct="0">
              <a:spcBef>
                <a:spcPct val="0"/>
              </a:spcBef>
              <a:spcAft>
                <a:spcPct val="0"/>
              </a:spcAft>
              <a:defRPr>
                <a:solidFill>
                  <a:schemeClr val="tx1"/>
                </a:solidFill>
                <a:latin typeface="Arial" panose="020B0604020202020204" pitchFamily="34" charset="0"/>
              </a:defRPr>
            </a:lvl9pPr>
          </a:lstStyle>
          <a:p>
            <a:fld id="{EE75EADF-8CED-44E1-BA83-D18E7ADFC2E5}" type="slidenum">
              <a:rPr lang="en-US" altLang="en-US" smtClean="0"/>
              <a:pPr/>
              <a:t>31</a:t>
            </a:fld>
            <a:endParaRPr lang="en-US" altLang="en-US" dirty="0"/>
          </a:p>
        </p:txBody>
      </p:sp>
    </p:spTree>
    <p:extLst>
      <p:ext uri="{BB962C8B-B14F-4D97-AF65-F5344CB8AC3E}">
        <p14:creationId xmlns:p14="http://schemas.microsoft.com/office/powerpoint/2010/main" val="4389205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a:extLst>
              <a:ext uri="{FF2B5EF4-FFF2-40B4-BE49-F238E27FC236}">
                <a16:creationId xmlns:a16="http://schemas.microsoft.com/office/drawing/2014/main" id="{A0ACADF7-2EAC-4A19-A98A-0EF84DCB15E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a:extLst>
              <a:ext uri="{FF2B5EF4-FFF2-40B4-BE49-F238E27FC236}">
                <a16:creationId xmlns:a16="http://schemas.microsoft.com/office/drawing/2014/main" id="{FC6B25D4-B1A2-40A1-8CA8-17C6B163F9E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900" b="1" dirty="0">
                <a:latin typeface="Arial" panose="020B0604020202020204" pitchFamily="34" charset="0"/>
                <a:cs typeface="Arial" panose="020B0604020202020204" pitchFamily="34" charset="0"/>
              </a:rPr>
              <a:t>Facilitator: </a:t>
            </a:r>
            <a:r>
              <a:rPr lang="en-US" sz="900" b="0" dirty="0">
                <a:latin typeface="Arial" panose="020B0604020202020204" pitchFamily="34" charset="0"/>
                <a:cs typeface="Arial" panose="020B0604020202020204" pitchFamily="34" charset="0"/>
              </a:rPr>
              <a:t>Emily</a:t>
            </a:r>
          </a:p>
          <a:p>
            <a:r>
              <a:rPr lang="en-US" sz="900" b="1" dirty="0">
                <a:latin typeface="Arial" panose="020B0604020202020204" pitchFamily="34" charset="0"/>
                <a:cs typeface="Arial" panose="020B0604020202020204" pitchFamily="34" charset="0"/>
              </a:rPr>
              <a:t>Say the following:</a:t>
            </a:r>
            <a:endParaRPr lang="en-US" altLang="en-US" sz="900"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sz="900" dirty="0">
                <a:latin typeface="Arial" panose="020B0604020202020204" pitchFamily="34" charset="0"/>
                <a:ea typeface="ＭＳ Ｐゴシック" panose="020B0600070205080204" pitchFamily="34" charset="-128"/>
                <a:cs typeface="Arial" panose="020B0604020202020204" pitchFamily="34" charset="0"/>
              </a:rPr>
              <a:t>Now let’s look at the ME-1 Excel Download. </a:t>
            </a:r>
          </a:p>
          <a:p>
            <a:pPr eaLnBrk="1" hangingPunct="1">
              <a:spcBef>
                <a:spcPct val="0"/>
              </a:spcBef>
            </a:pPr>
            <a:r>
              <a:rPr lang="en-US" altLang="en-US" sz="900" dirty="0">
                <a:latin typeface="Arial" panose="020B0604020202020204" pitchFamily="34" charset="0"/>
                <a:ea typeface="ＭＳ Ｐゴシック" panose="020B0600070205080204" pitchFamily="34" charset="-128"/>
                <a:cs typeface="Arial" panose="020B0604020202020204" pitchFamily="34" charset="0"/>
              </a:rPr>
              <a:t>By clicking the </a:t>
            </a:r>
            <a:r>
              <a:rPr lang="en-US" altLang="en-US" sz="900" b="1" dirty="0">
                <a:latin typeface="Arial" panose="020B0604020202020204" pitchFamily="34" charset="0"/>
                <a:ea typeface="ＭＳ Ｐゴシック" panose="020B0600070205080204" pitchFamily="34" charset="-128"/>
                <a:cs typeface="Arial" panose="020B0604020202020204" pitchFamily="34" charset="0"/>
              </a:rPr>
              <a:t>ME-1</a:t>
            </a:r>
            <a:r>
              <a:rPr lang="en-US" altLang="en-US" sz="900" dirty="0">
                <a:latin typeface="Arial" panose="020B0604020202020204" pitchFamily="34" charset="0"/>
                <a:ea typeface="ＭＳ Ｐゴシック" panose="020B0600070205080204" pitchFamily="34" charset="-128"/>
                <a:cs typeface="Arial" panose="020B0604020202020204" pitchFamily="34" charset="0"/>
              </a:rPr>
              <a:t> button, the system will provide a budget workbook download that is similar to the </a:t>
            </a:r>
            <a:r>
              <a:rPr lang="en-US" altLang="en-US" sz="900" b="1" dirty="0">
                <a:latin typeface="Arial" panose="020B0604020202020204" pitchFamily="34" charset="0"/>
                <a:ea typeface="ＭＳ Ｐゴシック" panose="020B0600070205080204" pitchFamily="34" charset="-128"/>
                <a:cs typeface="Arial" panose="020B0604020202020204" pitchFamily="34" charset="0"/>
              </a:rPr>
              <a:t>ME-1</a:t>
            </a:r>
            <a:r>
              <a:rPr lang="en-US" altLang="en-US" sz="900" dirty="0">
                <a:latin typeface="Arial" panose="020B0604020202020204" pitchFamily="34" charset="0"/>
                <a:ea typeface="ＭＳ Ｐゴシック" panose="020B0600070205080204" pitchFamily="34" charset="-128"/>
                <a:cs typeface="Arial" panose="020B0604020202020204" pitchFamily="34" charset="0"/>
              </a:rPr>
              <a:t> in the Grant Application. The difference is that the ME-1 downloaded from a Budget Revision will have the revisions that have been made automatically entered and calculated. </a:t>
            </a:r>
          </a:p>
          <a:p>
            <a:pPr eaLnBrk="1" hangingPunct="1">
              <a:spcBef>
                <a:spcPct val="0"/>
              </a:spcBef>
            </a:pPr>
            <a:endParaRPr lang="en-US" altLang="en-US" sz="900"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sz="900" dirty="0">
                <a:latin typeface="Arial" panose="020B0604020202020204" pitchFamily="34" charset="0"/>
                <a:ea typeface="ＭＳ Ｐゴシック" panose="020B0600070205080204" pitchFamily="34" charset="-128"/>
                <a:cs typeface="Arial" panose="020B0604020202020204" pitchFamily="34" charset="0"/>
              </a:rPr>
              <a:t>In each program component and budget summary tab of the workbook, users will be able to scroll to the right in order to see tables labeled as “1</a:t>
            </a:r>
            <a:r>
              <a:rPr lang="en-US" altLang="en-US" sz="900" baseline="30000" dirty="0">
                <a:latin typeface="Arial" panose="020B0604020202020204" pitchFamily="34" charset="0"/>
                <a:ea typeface="ＭＳ Ｐゴシック" panose="020B0600070205080204" pitchFamily="34" charset="-128"/>
                <a:cs typeface="Arial" panose="020B0604020202020204" pitchFamily="34" charset="0"/>
              </a:rPr>
              <a:t>st</a:t>
            </a:r>
            <a:r>
              <a:rPr lang="en-US" altLang="en-US" sz="900" dirty="0">
                <a:latin typeface="Arial" panose="020B0604020202020204" pitchFamily="34" charset="0"/>
                <a:ea typeface="ＭＳ Ｐゴシック" panose="020B0600070205080204" pitchFamily="34" charset="-128"/>
                <a:cs typeface="Arial" panose="020B0604020202020204" pitchFamily="34" charset="0"/>
              </a:rPr>
              <a:t> Revision and Amendments,” “2</a:t>
            </a:r>
            <a:r>
              <a:rPr lang="en-US" altLang="en-US" sz="900" baseline="30000" dirty="0">
                <a:latin typeface="Arial" panose="020B0604020202020204" pitchFamily="34" charset="0"/>
                <a:ea typeface="ＭＳ Ｐゴシック" panose="020B0600070205080204" pitchFamily="34" charset="-128"/>
                <a:cs typeface="Arial" panose="020B0604020202020204" pitchFamily="34" charset="0"/>
              </a:rPr>
              <a:t>nd</a:t>
            </a:r>
            <a:r>
              <a:rPr lang="en-US" altLang="en-US" sz="900" dirty="0">
                <a:latin typeface="Arial" panose="020B0604020202020204" pitchFamily="34" charset="0"/>
                <a:ea typeface="ＭＳ Ｐゴシック" panose="020B0600070205080204" pitchFamily="34" charset="-128"/>
                <a:cs typeface="Arial" panose="020B0604020202020204" pitchFamily="34" charset="0"/>
              </a:rPr>
              <a:t> Revision and Amendments,” etc. </a:t>
            </a: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endParaRPr lang="en-US" altLang="en-US" dirty="0">
              <a:ea typeface="ＭＳ Ｐゴシック" panose="020B0600070205080204" pitchFamily="34" charset="-128"/>
              <a:cs typeface="Arial" panose="020B0604020202020204" pitchFamily="34" charset="0"/>
            </a:endParaRPr>
          </a:p>
        </p:txBody>
      </p:sp>
      <p:sp>
        <p:nvSpPr>
          <p:cNvPr id="90116" name="Slide Number Placeholder 3">
            <a:extLst>
              <a:ext uri="{FF2B5EF4-FFF2-40B4-BE49-F238E27FC236}">
                <a16:creationId xmlns:a16="http://schemas.microsoft.com/office/drawing/2014/main" id="{FAFE4DC0-7759-4499-8D68-1D760693B63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39775" indent="-284163">
              <a:defRPr>
                <a:solidFill>
                  <a:schemeClr val="tx1"/>
                </a:solidFill>
                <a:latin typeface="Arial" panose="020B0604020202020204" pitchFamily="34" charset="0"/>
              </a:defRPr>
            </a:lvl2pPr>
            <a:lvl3pPr marL="1139825" indent="-227013">
              <a:defRPr>
                <a:solidFill>
                  <a:schemeClr val="tx1"/>
                </a:solidFill>
                <a:latin typeface="Arial" panose="020B0604020202020204" pitchFamily="34" charset="0"/>
              </a:defRPr>
            </a:lvl3pPr>
            <a:lvl4pPr marL="1595438" indent="-227013">
              <a:defRPr>
                <a:solidFill>
                  <a:schemeClr val="tx1"/>
                </a:solidFill>
                <a:latin typeface="Arial" panose="020B0604020202020204" pitchFamily="34" charset="0"/>
              </a:defRPr>
            </a:lvl4pPr>
            <a:lvl5pPr marL="2051050" indent="-227013">
              <a:defRPr>
                <a:solidFill>
                  <a:schemeClr val="tx1"/>
                </a:solidFill>
                <a:latin typeface="Arial" panose="020B0604020202020204" pitchFamily="34" charset="0"/>
              </a:defRPr>
            </a:lvl5pPr>
            <a:lvl6pPr marL="2508250" indent="-227013" eaLnBrk="0" fontAlgn="base" hangingPunct="0">
              <a:spcBef>
                <a:spcPct val="0"/>
              </a:spcBef>
              <a:spcAft>
                <a:spcPct val="0"/>
              </a:spcAft>
              <a:defRPr>
                <a:solidFill>
                  <a:schemeClr val="tx1"/>
                </a:solidFill>
                <a:latin typeface="Arial" panose="020B0604020202020204" pitchFamily="34" charset="0"/>
              </a:defRPr>
            </a:lvl6pPr>
            <a:lvl7pPr marL="2965450" indent="-227013" eaLnBrk="0" fontAlgn="base" hangingPunct="0">
              <a:spcBef>
                <a:spcPct val="0"/>
              </a:spcBef>
              <a:spcAft>
                <a:spcPct val="0"/>
              </a:spcAft>
              <a:defRPr>
                <a:solidFill>
                  <a:schemeClr val="tx1"/>
                </a:solidFill>
                <a:latin typeface="Arial" panose="020B0604020202020204" pitchFamily="34" charset="0"/>
              </a:defRPr>
            </a:lvl7pPr>
            <a:lvl8pPr marL="3422650" indent="-227013" eaLnBrk="0" fontAlgn="base" hangingPunct="0">
              <a:spcBef>
                <a:spcPct val="0"/>
              </a:spcBef>
              <a:spcAft>
                <a:spcPct val="0"/>
              </a:spcAft>
              <a:defRPr>
                <a:solidFill>
                  <a:schemeClr val="tx1"/>
                </a:solidFill>
                <a:latin typeface="Arial" panose="020B0604020202020204" pitchFamily="34" charset="0"/>
              </a:defRPr>
            </a:lvl8pPr>
            <a:lvl9pPr marL="3879850" indent="-227013" eaLnBrk="0" fontAlgn="base" hangingPunct="0">
              <a:spcBef>
                <a:spcPct val="0"/>
              </a:spcBef>
              <a:spcAft>
                <a:spcPct val="0"/>
              </a:spcAft>
              <a:defRPr>
                <a:solidFill>
                  <a:schemeClr val="tx1"/>
                </a:solidFill>
                <a:latin typeface="Arial" panose="020B0604020202020204" pitchFamily="34" charset="0"/>
              </a:defRPr>
            </a:lvl9pPr>
          </a:lstStyle>
          <a:p>
            <a:fld id="{BC5533DA-C8BF-4CE3-8B7F-3792F193B027}" type="slidenum">
              <a:rPr lang="en-US" altLang="en-US" smtClean="0"/>
              <a:pPr/>
              <a:t>32</a:t>
            </a:fld>
            <a:endParaRPr lang="en-US" altLang="en-US" dirty="0"/>
          </a:p>
        </p:txBody>
      </p:sp>
    </p:spTree>
    <p:extLst>
      <p:ext uri="{BB962C8B-B14F-4D97-AF65-F5344CB8AC3E}">
        <p14:creationId xmlns:p14="http://schemas.microsoft.com/office/powerpoint/2010/main" val="35874674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a:extLst>
              <a:ext uri="{FF2B5EF4-FFF2-40B4-BE49-F238E27FC236}">
                <a16:creationId xmlns:a16="http://schemas.microsoft.com/office/drawing/2014/main" id="{83C6D549-DB20-4547-8D08-10EAFFFB97E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a:extLst>
              <a:ext uri="{FF2B5EF4-FFF2-40B4-BE49-F238E27FC236}">
                <a16:creationId xmlns:a16="http://schemas.microsoft.com/office/drawing/2014/main" id="{A3EE78FD-23F1-4F3F-9332-6BA6CD8F2F0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900" b="1" dirty="0">
                <a:latin typeface="Arial" panose="020B0604020202020204" pitchFamily="34" charset="0"/>
                <a:cs typeface="Arial" panose="020B0604020202020204" pitchFamily="34" charset="0"/>
              </a:rPr>
              <a:t>Facilitator: </a:t>
            </a:r>
            <a:r>
              <a:rPr lang="en-US" sz="900" b="0" dirty="0">
                <a:latin typeface="Arial" panose="020B0604020202020204" pitchFamily="34" charset="0"/>
                <a:cs typeface="Arial" panose="020B0604020202020204" pitchFamily="34" charset="0"/>
              </a:rPr>
              <a:t>Emily</a:t>
            </a:r>
          </a:p>
          <a:p>
            <a:r>
              <a:rPr lang="en-US" sz="900" b="1" dirty="0">
                <a:latin typeface="Arial" panose="020B0604020202020204" pitchFamily="34" charset="0"/>
                <a:cs typeface="Arial" panose="020B0604020202020204" pitchFamily="34" charset="0"/>
              </a:rPr>
              <a:t>Say the following:</a:t>
            </a:r>
            <a:endParaRPr lang="en-US" altLang="en-US" sz="900"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sz="900" dirty="0">
                <a:highlight>
                  <a:srgbClr val="FFFF00"/>
                </a:highlight>
                <a:latin typeface="Arial" panose="020B0604020202020204" pitchFamily="34" charset="0"/>
                <a:ea typeface="ＭＳ Ｐゴシック" panose="020B0600070205080204" pitchFamily="34" charset="-128"/>
                <a:cs typeface="Arial" panose="020B0604020202020204" pitchFamily="34" charset="0"/>
              </a:rPr>
              <a:t>It is important that before submitting your Budget Revision, you thoroughly check the associated BR tables in the ME-1. In each tab, You want to ensure that each object code total under the “New Budget Column” does not  include a negative number. In this example, you will see that for object code 5400, the subgrantee reduced this code in regular school year by $5,400. This created a negative balance because the subgrantee reduced this code without having a budget. </a:t>
            </a:r>
          </a:p>
          <a:p>
            <a:pPr eaLnBrk="1" hangingPunct="1">
              <a:spcBef>
                <a:spcPct val="0"/>
              </a:spcBef>
            </a:pPr>
            <a:r>
              <a:rPr lang="en-US" altLang="en-US" sz="900" b="1" dirty="0">
                <a:highlight>
                  <a:srgbClr val="FFFF00"/>
                </a:highlight>
                <a:latin typeface="Arial" panose="020B0604020202020204" pitchFamily="34" charset="0"/>
                <a:ea typeface="ＭＳ Ｐゴシック" panose="020B0600070205080204" pitchFamily="34" charset="-128"/>
                <a:cs typeface="Arial" panose="020B0604020202020204" pitchFamily="34" charset="0"/>
              </a:rPr>
              <a:t>As a reminder, make sure that you only reduce object codes with existing budgets and do not over-reduce the existing budget for each object code</a:t>
            </a:r>
            <a:r>
              <a:rPr lang="en-US" altLang="en-US" sz="900" dirty="0">
                <a:highlight>
                  <a:srgbClr val="FFFF00"/>
                </a:highlight>
                <a:latin typeface="Arial" panose="020B0604020202020204" pitchFamily="34" charset="0"/>
                <a:ea typeface="ＭＳ Ｐゴシック" panose="020B0600070205080204" pitchFamily="34" charset="-128"/>
                <a:cs typeface="Arial" panose="020B0604020202020204" pitchFamily="34" charset="0"/>
              </a:rPr>
              <a:t>. As mentioned before, creating negative balances could cause issues when you submit your expenditure reports and lead to fiscal non-compliance. </a:t>
            </a:r>
          </a:p>
          <a:p>
            <a:pPr eaLnBrk="1" hangingPunct="1">
              <a:spcBef>
                <a:spcPct val="0"/>
              </a:spcBef>
            </a:pPr>
            <a:endParaRPr lang="en-US" altLang="en-US" sz="900" dirty="0">
              <a:highlight>
                <a:srgbClr val="FFFF00"/>
              </a:highlight>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sz="900" dirty="0">
                <a:highlight>
                  <a:srgbClr val="FFFF00"/>
                </a:highlight>
                <a:latin typeface="Arial" panose="020B0604020202020204" pitchFamily="34" charset="0"/>
                <a:ea typeface="ＭＳ Ｐゴシック" panose="020B0600070205080204" pitchFamily="34" charset="-128"/>
                <a:cs typeface="Arial" panose="020B0604020202020204" pitchFamily="34" charset="0"/>
              </a:rPr>
              <a:t>Make sure that you always complete this check in the ME-1  before submitting your Budget Revision. Regional reviewers should also make sure they check the total columns in the ME-1 for each of their DSAs/MOUs. </a:t>
            </a:r>
          </a:p>
        </p:txBody>
      </p:sp>
      <p:sp>
        <p:nvSpPr>
          <p:cNvPr id="92164" name="Slide Number Placeholder 3">
            <a:extLst>
              <a:ext uri="{FF2B5EF4-FFF2-40B4-BE49-F238E27FC236}">
                <a16:creationId xmlns:a16="http://schemas.microsoft.com/office/drawing/2014/main" id="{11DD4F86-4B4D-4095-AF29-C22EBD71C55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39775" indent="-284163">
              <a:defRPr>
                <a:solidFill>
                  <a:schemeClr val="tx1"/>
                </a:solidFill>
                <a:latin typeface="Arial" panose="020B0604020202020204" pitchFamily="34" charset="0"/>
              </a:defRPr>
            </a:lvl2pPr>
            <a:lvl3pPr marL="1139825" indent="-227013">
              <a:defRPr>
                <a:solidFill>
                  <a:schemeClr val="tx1"/>
                </a:solidFill>
                <a:latin typeface="Arial" panose="020B0604020202020204" pitchFamily="34" charset="0"/>
              </a:defRPr>
            </a:lvl3pPr>
            <a:lvl4pPr marL="1595438" indent="-227013">
              <a:defRPr>
                <a:solidFill>
                  <a:schemeClr val="tx1"/>
                </a:solidFill>
                <a:latin typeface="Arial" panose="020B0604020202020204" pitchFamily="34" charset="0"/>
              </a:defRPr>
            </a:lvl4pPr>
            <a:lvl5pPr marL="2051050" indent="-227013">
              <a:defRPr>
                <a:solidFill>
                  <a:schemeClr val="tx1"/>
                </a:solidFill>
                <a:latin typeface="Arial" panose="020B0604020202020204" pitchFamily="34" charset="0"/>
              </a:defRPr>
            </a:lvl5pPr>
            <a:lvl6pPr marL="2508250" indent="-227013" eaLnBrk="0" fontAlgn="base" hangingPunct="0">
              <a:spcBef>
                <a:spcPct val="0"/>
              </a:spcBef>
              <a:spcAft>
                <a:spcPct val="0"/>
              </a:spcAft>
              <a:defRPr>
                <a:solidFill>
                  <a:schemeClr val="tx1"/>
                </a:solidFill>
                <a:latin typeface="Arial" panose="020B0604020202020204" pitchFamily="34" charset="0"/>
              </a:defRPr>
            </a:lvl6pPr>
            <a:lvl7pPr marL="2965450" indent="-227013" eaLnBrk="0" fontAlgn="base" hangingPunct="0">
              <a:spcBef>
                <a:spcPct val="0"/>
              </a:spcBef>
              <a:spcAft>
                <a:spcPct val="0"/>
              </a:spcAft>
              <a:defRPr>
                <a:solidFill>
                  <a:schemeClr val="tx1"/>
                </a:solidFill>
                <a:latin typeface="Arial" panose="020B0604020202020204" pitchFamily="34" charset="0"/>
              </a:defRPr>
            </a:lvl7pPr>
            <a:lvl8pPr marL="3422650" indent="-227013" eaLnBrk="0" fontAlgn="base" hangingPunct="0">
              <a:spcBef>
                <a:spcPct val="0"/>
              </a:spcBef>
              <a:spcAft>
                <a:spcPct val="0"/>
              </a:spcAft>
              <a:defRPr>
                <a:solidFill>
                  <a:schemeClr val="tx1"/>
                </a:solidFill>
                <a:latin typeface="Arial" panose="020B0604020202020204" pitchFamily="34" charset="0"/>
              </a:defRPr>
            </a:lvl8pPr>
            <a:lvl9pPr marL="3879850" indent="-227013" eaLnBrk="0" fontAlgn="base" hangingPunct="0">
              <a:spcBef>
                <a:spcPct val="0"/>
              </a:spcBef>
              <a:spcAft>
                <a:spcPct val="0"/>
              </a:spcAft>
              <a:defRPr>
                <a:solidFill>
                  <a:schemeClr val="tx1"/>
                </a:solidFill>
                <a:latin typeface="Arial" panose="020B0604020202020204" pitchFamily="34" charset="0"/>
              </a:defRPr>
            </a:lvl9pPr>
          </a:lstStyle>
          <a:p>
            <a:fld id="{A113AB61-4D3D-46B1-BDF5-2BD9446BB169}" type="slidenum">
              <a:rPr lang="en-US" altLang="en-US" smtClean="0"/>
              <a:pPr/>
              <a:t>33</a:t>
            </a:fld>
            <a:endParaRPr lang="en-US" altLang="en-US" dirty="0"/>
          </a:p>
        </p:txBody>
      </p:sp>
    </p:spTree>
    <p:extLst>
      <p:ext uri="{BB962C8B-B14F-4D97-AF65-F5344CB8AC3E}">
        <p14:creationId xmlns:p14="http://schemas.microsoft.com/office/powerpoint/2010/main" val="4572427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a:extLst>
              <a:ext uri="{FF2B5EF4-FFF2-40B4-BE49-F238E27FC236}">
                <a16:creationId xmlns:a16="http://schemas.microsoft.com/office/drawing/2014/main" id="{FA2CF1E2-61AB-4812-AD52-D93DBB9DC91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a:extLst>
              <a:ext uri="{FF2B5EF4-FFF2-40B4-BE49-F238E27FC236}">
                <a16:creationId xmlns:a16="http://schemas.microsoft.com/office/drawing/2014/main" id="{6B92EC26-1907-44DC-AE16-D37B0E78D8C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900" b="1" dirty="0">
                <a:latin typeface="Arial" panose="020B0604020202020204" pitchFamily="34" charset="0"/>
                <a:cs typeface="Arial" panose="020B0604020202020204" pitchFamily="34" charset="0"/>
              </a:rPr>
              <a:t>Facilitator: </a:t>
            </a:r>
            <a:r>
              <a:rPr lang="en-US" sz="900" b="0" dirty="0">
                <a:latin typeface="Arial" panose="020B0604020202020204" pitchFamily="34" charset="0"/>
                <a:cs typeface="Arial" panose="020B0604020202020204" pitchFamily="34" charset="0"/>
              </a:rPr>
              <a:t>Emily</a:t>
            </a:r>
          </a:p>
          <a:p>
            <a:r>
              <a:rPr lang="en-US" sz="900" b="1" dirty="0">
                <a:latin typeface="Arial" panose="020B0604020202020204" pitchFamily="34" charset="0"/>
                <a:cs typeface="Arial" panose="020B0604020202020204" pitchFamily="34" charset="0"/>
              </a:rPr>
              <a:t>Say the following:</a:t>
            </a:r>
          </a:p>
          <a:p>
            <a:endParaRPr lang="en-US" altLang="en-US" sz="900"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sz="900" dirty="0">
                <a:latin typeface="Arial" panose="020B0604020202020204" pitchFamily="34" charset="0"/>
                <a:ea typeface="ＭＳ Ｐゴシック" panose="020B0600070205080204" pitchFamily="34" charset="-128"/>
                <a:cs typeface="Arial" panose="020B0604020202020204" pitchFamily="34" charset="0"/>
              </a:rPr>
              <a:t>Now that you have ensured that all your numbers are aligned</a:t>
            </a:r>
            <a:r>
              <a:rPr lang="en-US" altLang="en-US" sz="900" baseline="0" dirty="0">
                <a:latin typeface="Arial" panose="020B0604020202020204" pitchFamily="34" charset="0"/>
                <a:ea typeface="ＭＳ Ｐゴシック" panose="020B0600070205080204" pitchFamily="34" charset="-128"/>
                <a:cs typeface="Arial" panose="020B0604020202020204" pitchFamily="34" charset="0"/>
              </a:rPr>
              <a:t> in the budget summary and ME-1, it is time to submit your plan for review. </a:t>
            </a:r>
          </a:p>
          <a:p>
            <a:pPr eaLnBrk="1" hangingPunct="1">
              <a:spcBef>
                <a:spcPct val="0"/>
              </a:spcBef>
            </a:pPr>
            <a:endParaRPr lang="en-US" altLang="en-US" sz="900" baseline="0" dirty="0">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sz="900" dirty="0">
                <a:highlight>
                  <a:srgbClr val="FFFF00"/>
                </a:highlight>
                <a:latin typeface="Arial" panose="020B0604020202020204" pitchFamily="34" charset="0"/>
                <a:ea typeface="ＭＳ Ｐゴシック" panose="020B0600070205080204" pitchFamily="34" charset="-128"/>
                <a:cs typeface="Arial" panose="020B0604020202020204" pitchFamily="34" charset="0"/>
              </a:rPr>
              <a:t>On the Plan</a:t>
            </a:r>
            <a:r>
              <a:rPr lang="en-US" altLang="en-US" sz="900" baseline="0" dirty="0">
                <a:highlight>
                  <a:srgbClr val="FFFF00"/>
                </a:highlight>
                <a:latin typeface="Arial" panose="020B0604020202020204" pitchFamily="34" charset="0"/>
                <a:ea typeface="ＭＳ Ｐゴシック" panose="020B0600070205080204" pitchFamily="34" charset="-128"/>
                <a:cs typeface="Arial" panose="020B0604020202020204" pitchFamily="34" charset="0"/>
              </a:rPr>
              <a:t> Index page. </a:t>
            </a:r>
            <a:r>
              <a:rPr lang="en-US" altLang="en-US" sz="900" dirty="0">
                <a:highlight>
                  <a:srgbClr val="FFFF00"/>
                </a:highlight>
                <a:latin typeface="Arial" panose="020B0604020202020204" pitchFamily="34" charset="0"/>
                <a:ea typeface="ＭＳ Ｐゴシック" panose="020B0600070205080204" pitchFamily="34" charset="-128"/>
                <a:cs typeface="Arial" panose="020B0604020202020204" pitchFamily="34" charset="0"/>
              </a:rPr>
              <a:t>The </a:t>
            </a:r>
            <a:r>
              <a:rPr lang="en-US" altLang="en-US" sz="900" b="1" dirty="0">
                <a:highlight>
                  <a:srgbClr val="FFFF00"/>
                </a:highlight>
                <a:latin typeface="Arial" panose="020B0604020202020204" pitchFamily="34" charset="0"/>
                <a:ea typeface="ＭＳ Ｐゴシック" panose="020B0600070205080204" pitchFamily="34" charset="-128"/>
                <a:cs typeface="Arial" panose="020B0604020202020204" pitchFamily="34" charset="0"/>
              </a:rPr>
              <a:t>Submit Plan for Review </a:t>
            </a:r>
            <a:r>
              <a:rPr lang="en-US" altLang="en-US" sz="900" dirty="0">
                <a:highlight>
                  <a:srgbClr val="FFFF00"/>
                </a:highlight>
                <a:latin typeface="Arial" panose="020B0604020202020204" pitchFamily="34" charset="0"/>
                <a:ea typeface="ＭＳ Ｐゴシック" panose="020B0600070205080204" pitchFamily="34" charset="-128"/>
                <a:cs typeface="Arial" panose="020B0604020202020204" pitchFamily="34" charset="0"/>
              </a:rPr>
              <a:t>button will only display if the user has saved a change in the Budget Revision and every section’s status has been set to </a:t>
            </a:r>
            <a:r>
              <a:rPr lang="en-US" altLang="en-US" sz="900" b="1" dirty="0">
                <a:highlight>
                  <a:srgbClr val="FFFF00"/>
                </a:highlight>
                <a:latin typeface="Arial" panose="020B0604020202020204" pitchFamily="34" charset="0"/>
                <a:ea typeface="ＭＳ Ｐゴシック" panose="020B0600070205080204" pitchFamily="34" charset="-128"/>
                <a:cs typeface="Arial" panose="020B0604020202020204" pitchFamily="34" charset="0"/>
              </a:rPr>
              <a:t>Completed. </a:t>
            </a:r>
            <a:r>
              <a:rPr lang="en-US" altLang="en-US" sz="900" b="0" dirty="0">
                <a:latin typeface="Arial" panose="020B0604020202020204" pitchFamily="34" charset="0"/>
                <a:ea typeface="ＭＳ Ｐゴシック" panose="020B0600070205080204" pitchFamily="34" charset="-128"/>
                <a:cs typeface="Arial" panose="020B0604020202020204" pitchFamily="34" charset="0"/>
              </a:rPr>
              <a:t>If these</a:t>
            </a:r>
            <a:r>
              <a:rPr lang="en-US" altLang="en-US" sz="900" b="0" baseline="0" dirty="0">
                <a:latin typeface="Arial" panose="020B0604020202020204" pitchFamily="34" charset="0"/>
                <a:ea typeface="ＭＳ Ｐゴシック" panose="020B0600070205080204" pitchFamily="34" charset="-128"/>
                <a:cs typeface="Arial" panose="020B0604020202020204" pitchFamily="34" charset="0"/>
              </a:rPr>
              <a:t> actions have been done, the “Submit Plan for Review” button will appear in the Plan Index page, and the Authorized submitter will be able to submit the BR. If a section is still in “Draft” mode, they will not see the “Submit Plan for Review” button. </a:t>
            </a:r>
          </a:p>
          <a:p>
            <a:pPr eaLnBrk="1" hangingPunct="1">
              <a:spcBef>
                <a:spcPct val="0"/>
              </a:spcBef>
            </a:pPr>
            <a:r>
              <a:rPr lang="en-US" altLang="en-US" sz="900" dirty="0">
                <a:latin typeface="Arial" panose="020B0604020202020204" pitchFamily="34" charset="0"/>
                <a:ea typeface="ＭＳ Ｐゴシック" panose="020B0600070205080204" pitchFamily="34" charset="-128"/>
                <a:cs typeface="Arial" panose="020B0604020202020204" pitchFamily="34" charset="0"/>
              </a:rPr>
              <a:t>Only the authorized submitter will have access to select the </a:t>
            </a:r>
            <a:r>
              <a:rPr lang="en-US" altLang="en-US" sz="900" b="1" dirty="0">
                <a:latin typeface="Arial" panose="020B0604020202020204" pitchFamily="34" charset="0"/>
                <a:ea typeface="ＭＳ Ｐゴシック" panose="020B0600070205080204" pitchFamily="34" charset="-128"/>
                <a:cs typeface="Arial" panose="020B0604020202020204" pitchFamily="34" charset="0"/>
              </a:rPr>
              <a:t>Submit Plan for Review</a:t>
            </a:r>
            <a:r>
              <a:rPr lang="en-US" altLang="en-US" sz="900" dirty="0">
                <a:latin typeface="Arial" panose="020B0604020202020204" pitchFamily="34" charset="0"/>
                <a:ea typeface="ＭＳ Ｐゴシック" panose="020B0600070205080204" pitchFamily="34" charset="-128"/>
                <a:cs typeface="Arial" panose="020B0604020202020204" pitchFamily="34" charset="0"/>
              </a:rPr>
              <a:t> button.</a:t>
            </a:r>
          </a:p>
          <a:p>
            <a:pPr eaLnBrk="1" hangingPunct="1">
              <a:spcBef>
                <a:spcPct val="0"/>
              </a:spcBef>
            </a:pPr>
            <a:endParaRPr lang="en-US" altLang="en-US" sz="900" b="0" baseline="0"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endParaRPr lang="en-US" altLang="en-US" sz="900" b="0" baseline="0"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endParaRPr lang="en-US" altLang="en-US" sz="900" b="0" baseline="0"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endParaRPr lang="en-US" altLang="en-US" dirty="0">
              <a:ea typeface="ＭＳ Ｐゴシック" panose="020B0600070205080204" pitchFamily="34" charset="-128"/>
              <a:cs typeface="Arial" panose="020B0604020202020204" pitchFamily="34" charset="0"/>
            </a:endParaRPr>
          </a:p>
        </p:txBody>
      </p:sp>
      <p:sp>
        <p:nvSpPr>
          <p:cNvPr id="94212" name="Slide Number Placeholder 3">
            <a:extLst>
              <a:ext uri="{FF2B5EF4-FFF2-40B4-BE49-F238E27FC236}">
                <a16:creationId xmlns:a16="http://schemas.microsoft.com/office/drawing/2014/main" id="{940D8AC0-77B2-4507-A159-DDA2E9172A1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39775" indent="-284163">
              <a:defRPr>
                <a:solidFill>
                  <a:schemeClr val="tx1"/>
                </a:solidFill>
                <a:latin typeface="Arial" panose="020B0604020202020204" pitchFamily="34" charset="0"/>
              </a:defRPr>
            </a:lvl2pPr>
            <a:lvl3pPr marL="1139825" indent="-227013">
              <a:defRPr>
                <a:solidFill>
                  <a:schemeClr val="tx1"/>
                </a:solidFill>
                <a:latin typeface="Arial" panose="020B0604020202020204" pitchFamily="34" charset="0"/>
              </a:defRPr>
            </a:lvl3pPr>
            <a:lvl4pPr marL="1595438" indent="-227013">
              <a:defRPr>
                <a:solidFill>
                  <a:schemeClr val="tx1"/>
                </a:solidFill>
                <a:latin typeface="Arial" panose="020B0604020202020204" pitchFamily="34" charset="0"/>
              </a:defRPr>
            </a:lvl4pPr>
            <a:lvl5pPr marL="2051050" indent="-227013">
              <a:defRPr>
                <a:solidFill>
                  <a:schemeClr val="tx1"/>
                </a:solidFill>
                <a:latin typeface="Arial" panose="020B0604020202020204" pitchFamily="34" charset="0"/>
              </a:defRPr>
            </a:lvl5pPr>
            <a:lvl6pPr marL="2508250" indent="-227013" eaLnBrk="0" fontAlgn="base" hangingPunct="0">
              <a:spcBef>
                <a:spcPct val="0"/>
              </a:spcBef>
              <a:spcAft>
                <a:spcPct val="0"/>
              </a:spcAft>
              <a:defRPr>
                <a:solidFill>
                  <a:schemeClr val="tx1"/>
                </a:solidFill>
                <a:latin typeface="Arial" panose="020B0604020202020204" pitchFamily="34" charset="0"/>
              </a:defRPr>
            </a:lvl6pPr>
            <a:lvl7pPr marL="2965450" indent="-227013" eaLnBrk="0" fontAlgn="base" hangingPunct="0">
              <a:spcBef>
                <a:spcPct val="0"/>
              </a:spcBef>
              <a:spcAft>
                <a:spcPct val="0"/>
              </a:spcAft>
              <a:defRPr>
                <a:solidFill>
                  <a:schemeClr val="tx1"/>
                </a:solidFill>
                <a:latin typeface="Arial" panose="020B0604020202020204" pitchFamily="34" charset="0"/>
              </a:defRPr>
            </a:lvl7pPr>
            <a:lvl8pPr marL="3422650" indent="-227013" eaLnBrk="0" fontAlgn="base" hangingPunct="0">
              <a:spcBef>
                <a:spcPct val="0"/>
              </a:spcBef>
              <a:spcAft>
                <a:spcPct val="0"/>
              </a:spcAft>
              <a:defRPr>
                <a:solidFill>
                  <a:schemeClr val="tx1"/>
                </a:solidFill>
                <a:latin typeface="Arial" panose="020B0604020202020204" pitchFamily="34" charset="0"/>
              </a:defRPr>
            </a:lvl8pPr>
            <a:lvl9pPr marL="3879850" indent="-227013" eaLnBrk="0" fontAlgn="base" hangingPunct="0">
              <a:spcBef>
                <a:spcPct val="0"/>
              </a:spcBef>
              <a:spcAft>
                <a:spcPct val="0"/>
              </a:spcAft>
              <a:defRPr>
                <a:solidFill>
                  <a:schemeClr val="tx1"/>
                </a:solidFill>
                <a:latin typeface="Arial" panose="020B0604020202020204" pitchFamily="34" charset="0"/>
              </a:defRPr>
            </a:lvl9pPr>
          </a:lstStyle>
          <a:p>
            <a:fld id="{503F7B49-953D-4A90-9B34-3E8196A2C767}" type="slidenum">
              <a:rPr lang="en-US" altLang="en-US" smtClean="0"/>
              <a:pPr/>
              <a:t>34</a:t>
            </a:fld>
            <a:endParaRPr lang="en-US" altLang="en-US" dirty="0"/>
          </a:p>
        </p:txBody>
      </p:sp>
    </p:spTree>
    <p:extLst>
      <p:ext uri="{BB962C8B-B14F-4D97-AF65-F5344CB8AC3E}">
        <p14:creationId xmlns:p14="http://schemas.microsoft.com/office/powerpoint/2010/main" val="8842987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227EB20B-8A71-4637-B021-5523C74E8A6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a:extLst>
              <a:ext uri="{FF2B5EF4-FFF2-40B4-BE49-F238E27FC236}">
                <a16:creationId xmlns:a16="http://schemas.microsoft.com/office/drawing/2014/main" id="{86687025-1F0E-41C1-A325-C7645BE6D279}"/>
              </a:ext>
            </a:extLst>
          </p:cNvPr>
          <p:cNvSpPr>
            <a:spLocks noGrp="1"/>
          </p:cNvSpPr>
          <p:nvPr>
            <p:ph type="body" idx="1"/>
          </p:nvPr>
        </p:nvSpPr>
        <p:spPr bwMode="auto">
          <a:xfrm>
            <a:off x="698500" y="4467225"/>
            <a:ext cx="5588000" cy="4067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latin typeface="Arial" panose="020B0604020202020204" pitchFamily="34" charset="0"/>
                <a:cs typeface="Arial" panose="020B0604020202020204" pitchFamily="34" charset="0"/>
              </a:rPr>
              <a:t>Poll #1: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latin typeface="Arial" panose="020B0604020202020204" pitchFamily="34" charset="0"/>
                <a:cs typeface="Arial" panose="020B0604020202020204" pitchFamily="34" charset="0"/>
              </a:rPr>
              <a:t>True/False: </a:t>
            </a:r>
            <a:r>
              <a:rPr lang="en-US" sz="900" b="0" dirty="0">
                <a:latin typeface="Arial" panose="020B0604020202020204" pitchFamily="34" charset="0"/>
                <a:cs typeface="Arial" panose="020B0604020202020204" pitchFamily="34" charset="0"/>
              </a:rPr>
              <a:t>You must pay attention to the fiscal year drop-down menu when creating a new budget revision to ensure you're creating a BR in the correct fiscal year. </a:t>
            </a:r>
            <a:r>
              <a:rPr lang="en-US" sz="900" b="1" dirty="0">
                <a:latin typeface="Arial" panose="020B0604020202020204" pitchFamily="34" charset="0"/>
                <a:cs typeface="Arial" panose="020B0604020202020204" pitchFamily="34" charset="0"/>
              </a:rPr>
              <a:t>Answer: TRUE. Please ensure you are not creating a BR for the wrong fiscal year. </a:t>
            </a:r>
          </a:p>
          <a:p>
            <a:endParaRPr lang="en-US" sz="900" b="0" dirty="0">
              <a:latin typeface="Arial" panose="020B0604020202020204" pitchFamily="34" charset="0"/>
              <a:cs typeface="Arial" panose="020B0604020202020204" pitchFamily="34" charset="0"/>
            </a:endParaRPr>
          </a:p>
          <a:p>
            <a:r>
              <a:rPr lang="en-US" sz="900" b="1" dirty="0">
                <a:latin typeface="Arial" panose="020B0604020202020204" pitchFamily="34" charset="0"/>
                <a:cs typeface="Arial" panose="020B0604020202020204" pitchFamily="34" charset="0"/>
              </a:rPr>
              <a:t>True/False: </a:t>
            </a:r>
            <a:r>
              <a:rPr lang="en-US" sz="900" b="0" dirty="0">
                <a:latin typeface="Arial" panose="020B0604020202020204" pitchFamily="34" charset="0"/>
                <a:cs typeface="Arial" panose="020B0604020202020204" pitchFamily="34" charset="0"/>
              </a:rPr>
              <a:t>Before submitting your budget revision, you should carefully review each tab of the ME-1 to ensure there are no negative amounts in the total columns. </a:t>
            </a:r>
            <a:r>
              <a:rPr lang="en-US" sz="900" b="1" dirty="0">
                <a:latin typeface="Arial" panose="020B0604020202020204" pitchFamily="34" charset="0"/>
                <a:cs typeface="Arial" panose="020B0604020202020204" pitchFamily="34" charset="0"/>
              </a:rPr>
              <a:t>Answer: TRUE. Reviewing the ME-1 for negative amounts before submission serves as a final check to make sure you have not over-reduced an object code, which could cause future problems with expenditure reports. </a:t>
            </a:r>
          </a:p>
          <a:p>
            <a:endParaRPr lang="en-US" sz="900" b="0" dirty="0">
              <a:latin typeface="Arial" panose="020B0604020202020204" pitchFamily="34" charset="0"/>
              <a:cs typeface="Arial" panose="020B0604020202020204" pitchFamily="34" charset="0"/>
            </a:endParaRPr>
          </a:p>
          <a:p>
            <a:r>
              <a:rPr lang="en-US" sz="900" b="1" dirty="0">
                <a:latin typeface="Arial" panose="020B0604020202020204" pitchFamily="34" charset="0"/>
                <a:cs typeface="Arial" panose="020B0604020202020204" pitchFamily="34" charset="0"/>
              </a:rPr>
              <a:t>True/False: </a:t>
            </a:r>
            <a:r>
              <a:rPr lang="en-US" sz="900" b="0" dirty="0">
                <a:latin typeface="Arial" panose="020B0604020202020204" pitchFamily="34" charset="0"/>
                <a:cs typeface="Arial" panose="020B0604020202020204" pitchFamily="34" charset="0"/>
              </a:rPr>
              <a:t>All sections must be set to “Completed” status before you will be able to submit your budget revision. </a:t>
            </a:r>
            <a:r>
              <a:rPr lang="en-US" sz="900" b="1" dirty="0">
                <a:latin typeface="Arial" panose="020B0604020202020204" pitchFamily="34" charset="0"/>
                <a:cs typeface="Arial" panose="020B0604020202020204" pitchFamily="34" charset="0"/>
              </a:rPr>
              <a:t>Answer: TRUE. The submitter will not be able to submit the BR if any section is set to “draft” status. </a:t>
            </a:r>
          </a:p>
          <a:p>
            <a:endParaRPr lang="en-US" altLang="en-US" sz="900" b="0"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900" b="1" baseline="0" dirty="0">
                <a:latin typeface="Arial" panose="020B0604020202020204" pitchFamily="34" charset="0"/>
                <a:cs typeface="Arial" panose="020B0604020202020204" pitchFamily="34" charset="0"/>
              </a:rPr>
              <a:t>True/False: </a:t>
            </a:r>
            <a:r>
              <a:rPr lang="en-US" sz="900" b="0" i="0" dirty="0">
                <a:solidFill>
                  <a:srgbClr val="000000"/>
                </a:solidFill>
                <a:effectLst/>
                <a:latin typeface="Arial" panose="020B0604020202020204" pitchFamily="34" charset="0"/>
                <a:cs typeface="Arial" panose="020B0604020202020204" pitchFamily="34" charset="0"/>
              </a:rPr>
              <a:t>If you have a $1,000 budget in Object Code 4300, it’s ok to reduce the OC 4300 budget by $1,500 during a BR as long as the total budgeted amount for that service isn’t negative. </a:t>
            </a:r>
            <a:r>
              <a:rPr lang="en-US" sz="900" b="1" i="0" dirty="0">
                <a:solidFill>
                  <a:srgbClr val="000000"/>
                </a:solidFill>
                <a:effectLst/>
                <a:latin typeface="Arial" panose="020B0604020202020204" pitchFamily="34" charset="0"/>
                <a:cs typeface="Arial" panose="020B0604020202020204" pitchFamily="34" charset="0"/>
              </a:rPr>
              <a:t>Answer: FALSE </a:t>
            </a:r>
            <a:endParaRPr lang="en-US" sz="900" b="0" i="0" dirty="0">
              <a:solidFill>
                <a:srgbClr val="000000"/>
              </a:solidFill>
              <a:effectLst/>
              <a:latin typeface="Arial" panose="020B0604020202020204" pitchFamily="34" charset="0"/>
              <a:cs typeface="Arial" panose="020B0604020202020204" pitchFamily="34" charset="0"/>
            </a:endParaRPr>
          </a:p>
          <a:p>
            <a:r>
              <a:rPr lang="en-US" altLang="en-US" sz="900" b="1" baseline="0" dirty="0">
                <a:latin typeface="Arial" panose="020B0604020202020204" pitchFamily="34" charset="0"/>
                <a:cs typeface="Arial" panose="020B0604020202020204" pitchFamily="34" charset="0"/>
              </a:rPr>
              <a:t>Answer: FALSE. Remember, do not decrease object codes by more than they are budgeted!</a:t>
            </a:r>
          </a:p>
          <a:p>
            <a:endParaRPr lang="en-US" altLang="en-US" sz="900" b="0" baseline="0" dirty="0">
              <a:latin typeface="Arial" panose="020B0604020202020204" pitchFamily="34" charset="0"/>
              <a:cs typeface="Arial" panose="020B0604020202020204" pitchFamily="34" charset="0"/>
            </a:endParaRPr>
          </a:p>
          <a:p>
            <a:endParaRPr lang="en-US" sz="900" b="0" dirty="0">
              <a:latin typeface="Arial" panose="020B0604020202020204" pitchFamily="34" charset="0"/>
              <a:cs typeface="Arial" panose="020B0604020202020204" pitchFamily="34" charset="0"/>
            </a:endParaRPr>
          </a:p>
          <a:p>
            <a:endParaRPr lang="en-US" sz="900" b="0" dirty="0">
              <a:latin typeface="Arial" panose="020B0604020202020204" pitchFamily="34" charset="0"/>
              <a:cs typeface="Arial" panose="020B0604020202020204" pitchFamily="34" charset="0"/>
            </a:endParaRPr>
          </a:p>
          <a:p>
            <a:endParaRPr lang="en-US" altLang="en-US" sz="900" b="0" baseline="0" dirty="0">
              <a:latin typeface="Arial" panose="020B0604020202020204" pitchFamily="34" charset="0"/>
              <a:cs typeface="Arial" panose="020B0604020202020204" pitchFamily="34" charset="0"/>
            </a:endParaRPr>
          </a:p>
          <a:p>
            <a:endParaRPr lang="en-US" altLang="en-US" sz="900" b="0" baseline="0" dirty="0">
              <a:latin typeface="Arial" panose="020B0604020202020204" pitchFamily="34" charset="0"/>
              <a:cs typeface="Arial" panose="020B0604020202020204" pitchFamily="34" charset="0"/>
            </a:endParaRPr>
          </a:p>
          <a:p>
            <a:endParaRPr lang="en-US" altLang="en-US" sz="900" dirty="0">
              <a:latin typeface="Arial" panose="020B0604020202020204" pitchFamily="34" charset="0"/>
              <a:cs typeface="Arial" panose="020B0604020202020204" pitchFamily="34" charset="0"/>
            </a:endParaRPr>
          </a:p>
          <a:p>
            <a:pPr eaLnBrk="1" hangingPunct="1">
              <a:spcBef>
                <a:spcPct val="0"/>
              </a:spcBef>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endParaRPr lang="en-US" altLang="en-US" dirty="0">
              <a:ea typeface="ＭＳ Ｐゴシック" panose="020B0600070205080204" pitchFamily="34" charset="-128"/>
              <a:cs typeface="Arial" panose="020B0604020202020204" pitchFamily="34" charset="0"/>
            </a:endParaRPr>
          </a:p>
        </p:txBody>
      </p:sp>
      <p:sp>
        <p:nvSpPr>
          <p:cNvPr id="77828" name="Slide Number Placeholder 3">
            <a:extLst>
              <a:ext uri="{FF2B5EF4-FFF2-40B4-BE49-F238E27FC236}">
                <a16:creationId xmlns:a16="http://schemas.microsoft.com/office/drawing/2014/main" id="{EBAEAA45-B49C-47C3-BB81-01DF94DB5FA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39775" indent="-284163">
              <a:defRPr>
                <a:solidFill>
                  <a:schemeClr val="tx1"/>
                </a:solidFill>
                <a:latin typeface="Arial" panose="020B0604020202020204" pitchFamily="34" charset="0"/>
              </a:defRPr>
            </a:lvl2pPr>
            <a:lvl3pPr marL="1139825" indent="-227013">
              <a:defRPr>
                <a:solidFill>
                  <a:schemeClr val="tx1"/>
                </a:solidFill>
                <a:latin typeface="Arial" panose="020B0604020202020204" pitchFamily="34" charset="0"/>
              </a:defRPr>
            </a:lvl3pPr>
            <a:lvl4pPr marL="1595438" indent="-227013">
              <a:defRPr>
                <a:solidFill>
                  <a:schemeClr val="tx1"/>
                </a:solidFill>
                <a:latin typeface="Arial" panose="020B0604020202020204" pitchFamily="34" charset="0"/>
              </a:defRPr>
            </a:lvl4pPr>
            <a:lvl5pPr marL="2051050" indent="-227013">
              <a:defRPr>
                <a:solidFill>
                  <a:schemeClr val="tx1"/>
                </a:solidFill>
                <a:latin typeface="Arial" panose="020B0604020202020204" pitchFamily="34" charset="0"/>
              </a:defRPr>
            </a:lvl5pPr>
            <a:lvl6pPr marL="2508250" indent="-227013" eaLnBrk="0" fontAlgn="base" hangingPunct="0">
              <a:spcBef>
                <a:spcPct val="0"/>
              </a:spcBef>
              <a:spcAft>
                <a:spcPct val="0"/>
              </a:spcAft>
              <a:defRPr>
                <a:solidFill>
                  <a:schemeClr val="tx1"/>
                </a:solidFill>
                <a:latin typeface="Arial" panose="020B0604020202020204" pitchFamily="34" charset="0"/>
              </a:defRPr>
            </a:lvl6pPr>
            <a:lvl7pPr marL="2965450" indent="-227013" eaLnBrk="0" fontAlgn="base" hangingPunct="0">
              <a:spcBef>
                <a:spcPct val="0"/>
              </a:spcBef>
              <a:spcAft>
                <a:spcPct val="0"/>
              </a:spcAft>
              <a:defRPr>
                <a:solidFill>
                  <a:schemeClr val="tx1"/>
                </a:solidFill>
                <a:latin typeface="Arial" panose="020B0604020202020204" pitchFamily="34" charset="0"/>
              </a:defRPr>
            </a:lvl7pPr>
            <a:lvl8pPr marL="3422650" indent="-227013" eaLnBrk="0" fontAlgn="base" hangingPunct="0">
              <a:spcBef>
                <a:spcPct val="0"/>
              </a:spcBef>
              <a:spcAft>
                <a:spcPct val="0"/>
              </a:spcAft>
              <a:defRPr>
                <a:solidFill>
                  <a:schemeClr val="tx1"/>
                </a:solidFill>
                <a:latin typeface="Arial" panose="020B0604020202020204" pitchFamily="34" charset="0"/>
              </a:defRPr>
            </a:lvl8pPr>
            <a:lvl9pPr marL="3879850" indent="-227013" eaLnBrk="0" fontAlgn="base" hangingPunct="0">
              <a:spcBef>
                <a:spcPct val="0"/>
              </a:spcBef>
              <a:spcAft>
                <a:spcPct val="0"/>
              </a:spcAft>
              <a:defRPr>
                <a:solidFill>
                  <a:schemeClr val="tx1"/>
                </a:solidFill>
                <a:latin typeface="Arial" panose="020B0604020202020204" pitchFamily="34" charset="0"/>
              </a:defRPr>
            </a:lvl9pPr>
          </a:lstStyle>
          <a:p>
            <a:fld id="{6A2FB231-875A-448E-B6CA-63549A4BE77A}" type="slidenum">
              <a:rPr lang="en-US" altLang="en-US" smtClean="0"/>
              <a:pPr/>
              <a:t>35</a:t>
            </a:fld>
            <a:endParaRPr lang="en-US" altLang="en-US" dirty="0"/>
          </a:p>
        </p:txBody>
      </p:sp>
    </p:spTree>
    <p:extLst>
      <p:ext uri="{BB962C8B-B14F-4D97-AF65-F5344CB8AC3E}">
        <p14:creationId xmlns:p14="http://schemas.microsoft.com/office/powerpoint/2010/main" val="19410111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A6377BF0-3B6B-4260-8004-63E6CE8AC45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31E4DF27-192C-4503-9A48-5AAF0AEA6DD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900" b="1" dirty="0">
                <a:latin typeface="Arial" panose="020B0604020202020204" pitchFamily="34" charset="0"/>
                <a:cs typeface="Arial" panose="020B0604020202020204" pitchFamily="34" charset="0"/>
              </a:rPr>
              <a:t>Facilitator: </a:t>
            </a:r>
            <a:r>
              <a:rPr lang="en-US" sz="900" b="0" dirty="0">
                <a:latin typeface="Arial" panose="020B0604020202020204" pitchFamily="34" charset="0"/>
                <a:cs typeface="Arial" panose="020B0604020202020204" pitchFamily="34" charset="0"/>
              </a:rPr>
              <a:t>Emily</a:t>
            </a:r>
          </a:p>
          <a:p>
            <a:r>
              <a:rPr lang="en-US" sz="900" b="1" dirty="0">
                <a:latin typeface="Arial" panose="020B0604020202020204" pitchFamily="34" charset="0"/>
                <a:cs typeface="Arial" panose="020B0604020202020204" pitchFamily="34" charset="0"/>
              </a:rPr>
              <a:t>Say the following: </a:t>
            </a:r>
            <a:endParaRPr lang="en-US" sz="900" dirty="0">
              <a:latin typeface="Arial" panose="020B0604020202020204" pitchFamily="34" charset="0"/>
              <a:cs typeface="Arial" panose="020B0604020202020204" pitchFamily="34" charset="0"/>
            </a:endParaRPr>
          </a:p>
          <a:p>
            <a:pPr marL="0" marR="0" lvl="0" indent="0" algn="l" defTabSz="931863" rtl="0" eaLnBrk="1" fontAlgn="base" latinLnBrk="0" hangingPunct="1">
              <a:lnSpc>
                <a:spcPct val="100000"/>
              </a:lnSpc>
              <a:spcBef>
                <a:spcPct val="0"/>
              </a:spcBef>
              <a:spcAft>
                <a:spcPct val="0"/>
              </a:spcAft>
              <a:buClrTx/>
              <a:buSzTx/>
              <a:buFontTx/>
              <a:buNone/>
              <a:tabLst/>
              <a:defRPr/>
            </a:pPr>
            <a:r>
              <a:rPr lang="en-US" altLang="en-US" sz="900" dirty="0">
                <a:latin typeface="Arial" panose="020B0604020202020204" pitchFamily="34" charset="0"/>
                <a:ea typeface="ＭＳ Ｐゴシック" panose="020B0600070205080204" pitchFamily="34" charset="-128"/>
                <a:cs typeface="Arial" panose="020B0604020202020204" pitchFamily="34" charset="0"/>
              </a:rPr>
              <a:t>As I mentioned at the beginning of this training, there has been 1 update to the eMEP system. We will now review what the update entails. </a:t>
            </a:r>
          </a:p>
          <a:p>
            <a:pPr marL="0" marR="0" lvl="0" indent="0" algn="l" defTabSz="931863" rtl="0" eaLnBrk="1" fontAlgn="base" latinLnBrk="0" hangingPunct="1">
              <a:lnSpc>
                <a:spcPct val="100000"/>
              </a:lnSpc>
              <a:spcBef>
                <a:spcPct val="0"/>
              </a:spcBef>
              <a:spcAft>
                <a:spcPct val="0"/>
              </a:spcAft>
              <a:buClrTx/>
              <a:buSzTx/>
              <a:buFontTx/>
              <a:buNone/>
              <a:tabLst/>
              <a:defRPr/>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defTabSz="931863" eaLnBrk="1" hangingPunct="1">
              <a:spcBef>
                <a:spcPct val="0"/>
              </a:spcBef>
            </a:pPr>
            <a:endParaRPr lang="en-US" altLang="en-US" dirty="0">
              <a:ea typeface="ＭＳ Ｐゴシック" panose="020B0600070205080204" pitchFamily="34" charset="-128"/>
              <a:cs typeface="Arial" panose="020B0604020202020204" pitchFamily="34" charset="0"/>
            </a:endParaRPr>
          </a:p>
        </p:txBody>
      </p:sp>
      <p:sp>
        <p:nvSpPr>
          <p:cNvPr id="26628" name="Slide Number Placeholder 3">
            <a:extLst>
              <a:ext uri="{FF2B5EF4-FFF2-40B4-BE49-F238E27FC236}">
                <a16:creationId xmlns:a16="http://schemas.microsoft.com/office/drawing/2014/main" id="{C10437B5-4F72-4337-8A48-5C6CE6313C9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39775" indent="-284163">
              <a:defRPr>
                <a:solidFill>
                  <a:schemeClr val="tx1"/>
                </a:solidFill>
                <a:latin typeface="Arial" panose="020B0604020202020204" pitchFamily="34" charset="0"/>
              </a:defRPr>
            </a:lvl2pPr>
            <a:lvl3pPr marL="1139825" indent="-227013">
              <a:defRPr>
                <a:solidFill>
                  <a:schemeClr val="tx1"/>
                </a:solidFill>
                <a:latin typeface="Arial" panose="020B0604020202020204" pitchFamily="34" charset="0"/>
              </a:defRPr>
            </a:lvl3pPr>
            <a:lvl4pPr marL="1595438" indent="-227013">
              <a:defRPr>
                <a:solidFill>
                  <a:schemeClr val="tx1"/>
                </a:solidFill>
                <a:latin typeface="Arial" panose="020B0604020202020204" pitchFamily="34" charset="0"/>
              </a:defRPr>
            </a:lvl4pPr>
            <a:lvl5pPr marL="2051050" indent="-227013">
              <a:defRPr>
                <a:solidFill>
                  <a:schemeClr val="tx1"/>
                </a:solidFill>
                <a:latin typeface="Arial" panose="020B0604020202020204" pitchFamily="34" charset="0"/>
              </a:defRPr>
            </a:lvl5pPr>
            <a:lvl6pPr marL="2508250" indent="-227013" eaLnBrk="0" fontAlgn="base" hangingPunct="0">
              <a:spcBef>
                <a:spcPct val="0"/>
              </a:spcBef>
              <a:spcAft>
                <a:spcPct val="0"/>
              </a:spcAft>
              <a:defRPr>
                <a:solidFill>
                  <a:schemeClr val="tx1"/>
                </a:solidFill>
                <a:latin typeface="Arial" panose="020B0604020202020204" pitchFamily="34" charset="0"/>
              </a:defRPr>
            </a:lvl6pPr>
            <a:lvl7pPr marL="2965450" indent="-227013" eaLnBrk="0" fontAlgn="base" hangingPunct="0">
              <a:spcBef>
                <a:spcPct val="0"/>
              </a:spcBef>
              <a:spcAft>
                <a:spcPct val="0"/>
              </a:spcAft>
              <a:defRPr>
                <a:solidFill>
                  <a:schemeClr val="tx1"/>
                </a:solidFill>
                <a:latin typeface="Arial" panose="020B0604020202020204" pitchFamily="34" charset="0"/>
              </a:defRPr>
            </a:lvl7pPr>
            <a:lvl8pPr marL="3422650" indent="-227013" eaLnBrk="0" fontAlgn="base" hangingPunct="0">
              <a:spcBef>
                <a:spcPct val="0"/>
              </a:spcBef>
              <a:spcAft>
                <a:spcPct val="0"/>
              </a:spcAft>
              <a:defRPr>
                <a:solidFill>
                  <a:schemeClr val="tx1"/>
                </a:solidFill>
                <a:latin typeface="Arial" panose="020B0604020202020204" pitchFamily="34" charset="0"/>
              </a:defRPr>
            </a:lvl8pPr>
            <a:lvl9pPr marL="3879850" indent="-227013" eaLnBrk="0" fontAlgn="base" hangingPunct="0">
              <a:spcBef>
                <a:spcPct val="0"/>
              </a:spcBef>
              <a:spcAft>
                <a:spcPct val="0"/>
              </a:spcAft>
              <a:defRPr>
                <a:solidFill>
                  <a:schemeClr val="tx1"/>
                </a:solidFill>
                <a:latin typeface="Arial" panose="020B0604020202020204" pitchFamily="34" charset="0"/>
              </a:defRPr>
            </a:lvl9pPr>
          </a:lstStyle>
          <a:p>
            <a:fld id="{6E952EFD-76A2-4CB1-91DC-B3CFE776FD45}" type="slidenum">
              <a:rPr lang="en-US" altLang="en-US" smtClean="0"/>
              <a:pPr/>
              <a:t>36</a:t>
            </a:fld>
            <a:endParaRPr lang="en-US" altLang="en-US" dirty="0"/>
          </a:p>
        </p:txBody>
      </p:sp>
    </p:spTree>
    <p:extLst>
      <p:ext uri="{BB962C8B-B14F-4D97-AF65-F5344CB8AC3E}">
        <p14:creationId xmlns:p14="http://schemas.microsoft.com/office/powerpoint/2010/main" val="12350729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7CB3DE2F-4D05-4F6E-B38A-9DFB27BA08D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197081F1-3BA2-4614-B892-1B60EEB546C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900" b="1" dirty="0">
                <a:latin typeface="Arial" panose="020B0604020202020204" pitchFamily="34" charset="0"/>
                <a:cs typeface="Arial" panose="020B0604020202020204" pitchFamily="34" charset="0"/>
              </a:rPr>
              <a:t>Facilitator: </a:t>
            </a:r>
            <a:r>
              <a:rPr lang="en-US" sz="900" b="0" dirty="0">
                <a:latin typeface="Arial" panose="020B0604020202020204" pitchFamily="34" charset="0"/>
                <a:cs typeface="Arial" panose="020B0604020202020204" pitchFamily="34" charset="0"/>
              </a:rPr>
              <a:t>Emily</a:t>
            </a:r>
          </a:p>
          <a:p>
            <a:r>
              <a:rPr lang="en-US" sz="900" b="0" dirty="0">
                <a:latin typeface="Arial" panose="020B0604020202020204" pitchFamily="34" charset="0"/>
                <a:cs typeface="Arial" panose="020B0604020202020204" pitchFamily="34" charset="0"/>
              </a:rPr>
              <a:t>Section 2 now has an update that will allow Regions to see the most recent updated allocations they have approved for their DSAs/MOUs. Let’s begin by looking at Section 2 for a DSA/MOU. Where there used to be only 1 column titled “Allocation,” there are now 2 columns titled “Previous Allocation” and “BR1 Allocation.” </a:t>
            </a:r>
            <a:r>
              <a:rPr lang="en-US" sz="900" b="0" dirty="0">
                <a:solidFill>
                  <a:srgbClr val="FF0000"/>
                </a:solidFill>
                <a:highlight>
                  <a:srgbClr val="FFFF00"/>
                </a:highlight>
                <a:latin typeface="Arial" panose="020B0604020202020204" pitchFamily="34" charset="0"/>
                <a:cs typeface="Arial" panose="020B0604020202020204" pitchFamily="34" charset="0"/>
              </a:rPr>
              <a:t>The BR# heading will update depending upon which BR is being submitted. </a:t>
            </a:r>
          </a:p>
          <a:p>
            <a:endParaRPr lang="en-US" sz="900" b="0" dirty="0">
              <a:latin typeface="Arial" panose="020B0604020202020204" pitchFamily="34" charset="0"/>
              <a:cs typeface="Arial" panose="020B0604020202020204" pitchFamily="34" charset="0"/>
            </a:endParaRPr>
          </a:p>
          <a:p>
            <a:r>
              <a:rPr lang="en-US" sz="900" b="0" dirty="0">
                <a:latin typeface="Arial" panose="020B0604020202020204" pitchFamily="34" charset="0"/>
                <a:cs typeface="Arial" panose="020B0604020202020204" pitchFamily="34" charset="0"/>
              </a:rPr>
              <a:t>Here is what Section 2 will look like for a DSA/MOU before their BR has been approved. The “BR1 Allocation” still shows their previous allocation. This column will update after the BR has been approved by the Region and will automatically show any increases or decreases that have been made to their budgets during the BR. </a:t>
            </a:r>
          </a:p>
          <a:p>
            <a:endParaRPr lang="en-US" sz="900" b="0" dirty="0">
              <a:latin typeface="Arial" panose="020B0604020202020204" pitchFamily="34" charset="0"/>
              <a:cs typeface="Arial" panose="020B0604020202020204" pitchFamily="34" charset="0"/>
            </a:endParaRPr>
          </a:p>
          <a:p>
            <a:endParaRPr lang="en-US" sz="900" b="0" dirty="0">
              <a:latin typeface="Arial" panose="020B0604020202020204" pitchFamily="34" charset="0"/>
              <a:cs typeface="Arial" panose="020B0604020202020204" pitchFamily="34" charset="0"/>
            </a:endParaRPr>
          </a:p>
          <a:p>
            <a:endParaRPr lang="en-US" baseline="0" dirty="0">
              <a:latin typeface="Arial" panose="020B0604020202020204" pitchFamily="34" charset="0"/>
              <a:cs typeface="Arial" panose="020B0604020202020204" pitchFamily="34" charset="0"/>
            </a:endParaRPr>
          </a:p>
          <a:p>
            <a:pPr eaLnBrk="1" hangingPunct="1">
              <a:spcBef>
                <a:spcPct val="0"/>
              </a:spcBef>
            </a:pPr>
            <a:endParaRPr lang="en-US" altLang="en-US" dirty="0">
              <a:ea typeface="ＭＳ Ｐゴシック" panose="020B0600070205080204" pitchFamily="34" charset="-128"/>
              <a:cs typeface="Arial" panose="020B0604020202020204" pitchFamily="34" charset="0"/>
            </a:endParaRPr>
          </a:p>
        </p:txBody>
      </p:sp>
      <p:sp>
        <p:nvSpPr>
          <p:cNvPr id="38916" name="Slide Number Placeholder 3">
            <a:extLst>
              <a:ext uri="{FF2B5EF4-FFF2-40B4-BE49-F238E27FC236}">
                <a16:creationId xmlns:a16="http://schemas.microsoft.com/office/drawing/2014/main" id="{4FC77E68-A64E-44F1-9BF8-733D39E0D04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39775" indent="-284163">
              <a:defRPr>
                <a:solidFill>
                  <a:schemeClr val="tx1"/>
                </a:solidFill>
                <a:latin typeface="Arial" panose="020B0604020202020204" pitchFamily="34" charset="0"/>
              </a:defRPr>
            </a:lvl2pPr>
            <a:lvl3pPr marL="1139825" indent="-227013">
              <a:defRPr>
                <a:solidFill>
                  <a:schemeClr val="tx1"/>
                </a:solidFill>
                <a:latin typeface="Arial" panose="020B0604020202020204" pitchFamily="34" charset="0"/>
              </a:defRPr>
            </a:lvl3pPr>
            <a:lvl4pPr marL="1595438" indent="-227013">
              <a:defRPr>
                <a:solidFill>
                  <a:schemeClr val="tx1"/>
                </a:solidFill>
                <a:latin typeface="Arial" panose="020B0604020202020204" pitchFamily="34" charset="0"/>
              </a:defRPr>
            </a:lvl4pPr>
            <a:lvl5pPr marL="2051050" indent="-227013">
              <a:defRPr>
                <a:solidFill>
                  <a:schemeClr val="tx1"/>
                </a:solidFill>
                <a:latin typeface="Arial" panose="020B0604020202020204" pitchFamily="34" charset="0"/>
              </a:defRPr>
            </a:lvl5pPr>
            <a:lvl6pPr marL="2508250" indent="-227013" eaLnBrk="0" fontAlgn="base" hangingPunct="0">
              <a:spcBef>
                <a:spcPct val="0"/>
              </a:spcBef>
              <a:spcAft>
                <a:spcPct val="0"/>
              </a:spcAft>
              <a:defRPr>
                <a:solidFill>
                  <a:schemeClr val="tx1"/>
                </a:solidFill>
                <a:latin typeface="Arial" panose="020B0604020202020204" pitchFamily="34" charset="0"/>
              </a:defRPr>
            </a:lvl6pPr>
            <a:lvl7pPr marL="2965450" indent="-227013" eaLnBrk="0" fontAlgn="base" hangingPunct="0">
              <a:spcBef>
                <a:spcPct val="0"/>
              </a:spcBef>
              <a:spcAft>
                <a:spcPct val="0"/>
              </a:spcAft>
              <a:defRPr>
                <a:solidFill>
                  <a:schemeClr val="tx1"/>
                </a:solidFill>
                <a:latin typeface="Arial" panose="020B0604020202020204" pitchFamily="34" charset="0"/>
              </a:defRPr>
            </a:lvl7pPr>
            <a:lvl8pPr marL="3422650" indent="-227013" eaLnBrk="0" fontAlgn="base" hangingPunct="0">
              <a:spcBef>
                <a:spcPct val="0"/>
              </a:spcBef>
              <a:spcAft>
                <a:spcPct val="0"/>
              </a:spcAft>
              <a:defRPr>
                <a:solidFill>
                  <a:schemeClr val="tx1"/>
                </a:solidFill>
                <a:latin typeface="Arial" panose="020B0604020202020204" pitchFamily="34" charset="0"/>
              </a:defRPr>
            </a:lvl8pPr>
            <a:lvl9pPr marL="3879850" indent="-227013"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A510DFD-68D5-4D2F-8CF9-9A412C4EE0B1}"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65562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7CB3DE2F-4D05-4F6E-B38A-9DFB27BA08D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197081F1-3BA2-4614-B892-1B60EEB546C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900" b="1" dirty="0">
                <a:latin typeface="Arial" panose="020B0604020202020204" pitchFamily="34" charset="0"/>
                <a:cs typeface="Arial" panose="020B0604020202020204" pitchFamily="34" charset="0"/>
              </a:rPr>
              <a:t>Facilitator: </a:t>
            </a:r>
            <a:r>
              <a:rPr lang="en-US" sz="900" b="0" dirty="0">
                <a:latin typeface="Arial" panose="020B0604020202020204" pitchFamily="34" charset="0"/>
                <a:cs typeface="Arial" panose="020B0604020202020204" pitchFamily="34" charset="0"/>
              </a:rPr>
              <a:t>Emily</a:t>
            </a:r>
          </a:p>
          <a:p>
            <a:r>
              <a:rPr lang="en-US" sz="900" b="0" dirty="0">
                <a:latin typeface="Arial" panose="020B0604020202020204" pitchFamily="34" charset="0"/>
                <a:cs typeface="Arial" panose="020B0604020202020204" pitchFamily="34" charset="0"/>
              </a:rPr>
              <a:t>After the BR has been submitted by the DSA and approved by the region, then the “BR 1 Allocation” column will update. In this instance, the DSA added $4,000 to one of their budget tables which was approved by the region. The approved BR1 column now reflects the $4,000 increase. </a:t>
            </a:r>
          </a:p>
          <a:p>
            <a:endParaRPr lang="en-US" sz="900" b="0" dirty="0">
              <a:latin typeface="Arial" panose="020B0604020202020204" pitchFamily="34" charset="0"/>
              <a:cs typeface="Arial" panose="020B0604020202020204" pitchFamily="34" charset="0"/>
            </a:endParaRPr>
          </a:p>
          <a:p>
            <a:endParaRPr lang="en-US" sz="900" b="0" dirty="0">
              <a:latin typeface="Arial" panose="020B0604020202020204" pitchFamily="34" charset="0"/>
              <a:cs typeface="Arial" panose="020B0604020202020204" pitchFamily="34" charset="0"/>
            </a:endParaRPr>
          </a:p>
          <a:p>
            <a:endParaRPr lang="en-US" sz="900" b="0" dirty="0">
              <a:latin typeface="Arial" panose="020B0604020202020204" pitchFamily="34" charset="0"/>
              <a:cs typeface="Arial" panose="020B0604020202020204" pitchFamily="34" charset="0"/>
            </a:endParaRPr>
          </a:p>
          <a:p>
            <a:endParaRPr lang="en-US" baseline="0" dirty="0">
              <a:latin typeface="Arial" panose="020B0604020202020204" pitchFamily="34" charset="0"/>
              <a:cs typeface="Arial" panose="020B0604020202020204" pitchFamily="34" charset="0"/>
            </a:endParaRPr>
          </a:p>
          <a:p>
            <a:pPr eaLnBrk="1" hangingPunct="1">
              <a:spcBef>
                <a:spcPct val="0"/>
              </a:spcBef>
            </a:pPr>
            <a:endParaRPr lang="en-US" altLang="en-US" dirty="0">
              <a:ea typeface="ＭＳ Ｐゴシック" panose="020B0600070205080204" pitchFamily="34" charset="-128"/>
              <a:cs typeface="Arial" panose="020B0604020202020204" pitchFamily="34" charset="0"/>
            </a:endParaRPr>
          </a:p>
        </p:txBody>
      </p:sp>
      <p:sp>
        <p:nvSpPr>
          <p:cNvPr id="38916" name="Slide Number Placeholder 3">
            <a:extLst>
              <a:ext uri="{FF2B5EF4-FFF2-40B4-BE49-F238E27FC236}">
                <a16:creationId xmlns:a16="http://schemas.microsoft.com/office/drawing/2014/main" id="{4FC77E68-A64E-44F1-9BF8-733D39E0D04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39775" indent="-284163">
              <a:defRPr>
                <a:solidFill>
                  <a:schemeClr val="tx1"/>
                </a:solidFill>
                <a:latin typeface="Arial" panose="020B0604020202020204" pitchFamily="34" charset="0"/>
              </a:defRPr>
            </a:lvl2pPr>
            <a:lvl3pPr marL="1139825" indent="-227013">
              <a:defRPr>
                <a:solidFill>
                  <a:schemeClr val="tx1"/>
                </a:solidFill>
                <a:latin typeface="Arial" panose="020B0604020202020204" pitchFamily="34" charset="0"/>
              </a:defRPr>
            </a:lvl3pPr>
            <a:lvl4pPr marL="1595438" indent="-227013">
              <a:defRPr>
                <a:solidFill>
                  <a:schemeClr val="tx1"/>
                </a:solidFill>
                <a:latin typeface="Arial" panose="020B0604020202020204" pitchFamily="34" charset="0"/>
              </a:defRPr>
            </a:lvl4pPr>
            <a:lvl5pPr marL="2051050" indent="-227013">
              <a:defRPr>
                <a:solidFill>
                  <a:schemeClr val="tx1"/>
                </a:solidFill>
                <a:latin typeface="Arial" panose="020B0604020202020204" pitchFamily="34" charset="0"/>
              </a:defRPr>
            </a:lvl5pPr>
            <a:lvl6pPr marL="2508250" indent="-227013" eaLnBrk="0" fontAlgn="base" hangingPunct="0">
              <a:spcBef>
                <a:spcPct val="0"/>
              </a:spcBef>
              <a:spcAft>
                <a:spcPct val="0"/>
              </a:spcAft>
              <a:defRPr>
                <a:solidFill>
                  <a:schemeClr val="tx1"/>
                </a:solidFill>
                <a:latin typeface="Arial" panose="020B0604020202020204" pitchFamily="34" charset="0"/>
              </a:defRPr>
            </a:lvl6pPr>
            <a:lvl7pPr marL="2965450" indent="-227013" eaLnBrk="0" fontAlgn="base" hangingPunct="0">
              <a:spcBef>
                <a:spcPct val="0"/>
              </a:spcBef>
              <a:spcAft>
                <a:spcPct val="0"/>
              </a:spcAft>
              <a:defRPr>
                <a:solidFill>
                  <a:schemeClr val="tx1"/>
                </a:solidFill>
                <a:latin typeface="Arial" panose="020B0604020202020204" pitchFamily="34" charset="0"/>
              </a:defRPr>
            </a:lvl7pPr>
            <a:lvl8pPr marL="3422650" indent="-227013" eaLnBrk="0" fontAlgn="base" hangingPunct="0">
              <a:spcBef>
                <a:spcPct val="0"/>
              </a:spcBef>
              <a:spcAft>
                <a:spcPct val="0"/>
              </a:spcAft>
              <a:defRPr>
                <a:solidFill>
                  <a:schemeClr val="tx1"/>
                </a:solidFill>
                <a:latin typeface="Arial" panose="020B0604020202020204" pitchFamily="34" charset="0"/>
              </a:defRPr>
            </a:lvl8pPr>
            <a:lvl9pPr marL="3879850" indent="-227013"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A510DFD-68D5-4D2F-8CF9-9A412C4EE0B1}"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667796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7CB3DE2F-4D05-4F6E-B38A-9DFB27BA08D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197081F1-3BA2-4614-B892-1B60EEB546C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900" b="1" dirty="0">
                <a:latin typeface="Arial" panose="020B0604020202020204" pitchFamily="34" charset="0"/>
                <a:cs typeface="Arial" panose="020B0604020202020204" pitchFamily="34" charset="0"/>
              </a:rPr>
              <a:t>Facilitator: </a:t>
            </a:r>
            <a:r>
              <a:rPr lang="en-US" sz="900" b="0" dirty="0">
                <a:latin typeface="Arial" panose="020B0604020202020204" pitchFamily="34" charset="0"/>
                <a:cs typeface="Arial" panose="020B0604020202020204" pitchFamily="34" charset="0"/>
              </a:rPr>
              <a:t>Emily</a:t>
            </a:r>
          </a:p>
          <a:p>
            <a:r>
              <a:rPr lang="en-US" sz="900" b="0" baseline="0" dirty="0">
                <a:latin typeface="Arial" panose="020B0604020202020204" pitchFamily="34" charset="0"/>
                <a:cs typeface="Arial" panose="020B0604020202020204" pitchFamily="34" charset="0"/>
              </a:rPr>
              <a:t>Now let’s take a look at Section 2 for a Region after they have approved a BR with an updated allocation for their DSA. As you can see, the BR1 column in the Region’s Section 2 now shows the DSA’s increased amount. </a:t>
            </a:r>
          </a:p>
          <a:p>
            <a:endParaRPr lang="en-US" altLang="en-US" sz="900" b="0" baseline="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900" b="0" baseline="0" dirty="0">
                <a:latin typeface="Arial" panose="020B0604020202020204" pitchFamily="34" charset="0"/>
                <a:ea typeface="ＭＳ Ｐゴシック" panose="020B0600070205080204" pitchFamily="34" charset="-128"/>
                <a:cs typeface="Arial" panose="020B0604020202020204" pitchFamily="34" charset="0"/>
              </a:rPr>
              <a:t>However, the Region allocation in the BR1 column is still the same. Just as for DSAs/MOUs, even if the Region changes their total budget during a BR the amount they see listed in the BR1 column will only reflect the updated amount once the CDE approves the Region BR. </a:t>
            </a:r>
          </a:p>
        </p:txBody>
      </p:sp>
      <p:sp>
        <p:nvSpPr>
          <p:cNvPr id="38916" name="Slide Number Placeholder 3">
            <a:extLst>
              <a:ext uri="{FF2B5EF4-FFF2-40B4-BE49-F238E27FC236}">
                <a16:creationId xmlns:a16="http://schemas.microsoft.com/office/drawing/2014/main" id="{4FC77E68-A64E-44F1-9BF8-733D39E0D04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39775" indent="-284163">
              <a:defRPr>
                <a:solidFill>
                  <a:schemeClr val="tx1"/>
                </a:solidFill>
                <a:latin typeface="Arial" panose="020B0604020202020204" pitchFamily="34" charset="0"/>
              </a:defRPr>
            </a:lvl2pPr>
            <a:lvl3pPr marL="1139825" indent="-227013">
              <a:defRPr>
                <a:solidFill>
                  <a:schemeClr val="tx1"/>
                </a:solidFill>
                <a:latin typeface="Arial" panose="020B0604020202020204" pitchFamily="34" charset="0"/>
              </a:defRPr>
            </a:lvl3pPr>
            <a:lvl4pPr marL="1595438" indent="-227013">
              <a:defRPr>
                <a:solidFill>
                  <a:schemeClr val="tx1"/>
                </a:solidFill>
                <a:latin typeface="Arial" panose="020B0604020202020204" pitchFamily="34" charset="0"/>
              </a:defRPr>
            </a:lvl4pPr>
            <a:lvl5pPr marL="2051050" indent="-227013">
              <a:defRPr>
                <a:solidFill>
                  <a:schemeClr val="tx1"/>
                </a:solidFill>
                <a:latin typeface="Arial" panose="020B0604020202020204" pitchFamily="34" charset="0"/>
              </a:defRPr>
            </a:lvl5pPr>
            <a:lvl6pPr marL="2508250" indent="-227013" eaLnBrk="0" fontAlgn="base" hangingPunct="0">
              <a:spcBef>
                <a:spcPct val="0"/>
              </a:spcBef>
              <a:spcAft>
                <a:spcPct val="0"/>
              </a:spcAft>
              <a:defRPr>
                <a:solidFill>
                  <a:schemeClr val="tx1"/>
                </a:solidFill>
                <a:latin typeface="Arial" panose="020B0604020202020204" pitchFamily="34" charset="0"/>
              </a:defRPr>
            </a:lvl6pPr>
            <a:lvl7pPr marL="2965450" indent="-227013" eaLnBrk="0" fontAlgn="base" hangingPunct="0">
              <a:spcBef>
                <a:spcPct val="0"/>
              </a:spcBef>
              <a:spcAft>
                <a:spcPct val="0"/>
              </a:spcAft>
              <a:defRPr>
                <a:solidFill>
                  <a:schemeClr val="tx1"/>
                </a:solidFill>
                <a:latin typeface="Arial" panose="020B0604020202020204" pitchFamily="34" charset="0"/>
              </a:defRPr>
            </a:lvl7pPr>
            <a:lvl8pPr marL="3422650" indent="-227013" eaLnBrk="0" fontAlgn="base" hangingPunct="0">
              <a:spcBef>
                <a:spcPct val="0"/>
              </a:spcBef>
              <a:spcAft>
                <a:spcPct val="0"/>
              </a:spcAft>
              <a:defRPr>
                <a:solidFill>
                  <a:schemeClr val="tx1"/>
                </a:solidFill>
                <a:latin typeface="Arial" panose="020B0604020202020204" pitchFamily="34" charset="0"/>
              </a:defRPr>
            </a:lvl8pPr>
            <a:lvl9pPr marL="3879850" indent="-227013"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A510DFD-68D5-4D2F-8CF9-9A412C4EE0B1}"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8223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latin typeface="Arial" panose="020B0604020202020204" pitchFamily="34" charset="0"/>
                <a:cs typeface="Arial" panose="020B0604020202020204" pitchFamily="34" charset="0"/>
              </a:rPr>
              <a:t>Say:</a:t>
            </a:r>
            <a:r>
              <a:rPr lang="en-US" sz="900" b="1" baseline="0" dirty="0">
                <a:latin typeface="Arial" panose="020B0604020202020204" pitchFamily="34" charset="0"/>
                <a:cs typeface="Arial" panose="020B0604020202020204" pitchFamily="34" charset="0"/>
              </a:rPr>
              <a:t> </a:t>
            </a:r>
            <a:r>
              <a:rPr lang="en-US" sz="900" baseline="0" dirty="0">
                <a:latin typeface="Arial" panose="020B0604020202020204" pitchFamily="34" charset="0"/>
                <a:cs typeface="Arial" panose="020B0604020202020204" pitchFamily="34" charset="0"/>
              </a:rPr>
              <a:t>These are our learning objectives for today’s training. [Read learning objectives] Please identify the objective that applies to you think you know the least about, or that you are most looking forward to learning about today, and write the number in the chat (#1-4). [Read aloud some common numbers being placed in the chat]. </a:t>
            </a:r>
          </a:p>
          <a:p>
            <a:endParaRPr lang="en-US" sz="900" dirty="0"/>
          </a:p>
        </p:txBody>
      </p:sp>
      <p:sp>
        <p:nvSpPr>
          <p:cNvPr id="4" name="Slide Number Placeholder 3"/>
          <p:cNvSpPr>
            <a:spLocks noGrp="1"/>
          </p:cNvSpPr>
          <p:nvPr>
            <p:ph type="sldNum" sz="quarter" idx="5"/>
          </p:nvPr>
        </p:nvSpPr>
        <p:spPr/>
        <p:txBody>
          <a:bodyPr/>
          <a:lstStyle/>
          <a:p>
            <a:fld id="{0852AC79-A108-4FDF-A0BE-96CEB0D6FF0B}" type="slidenum">
              <a:rPr lang="en-US" smtClean="0"/>
              <a:t>4</a:t>
            </a:fld>
            <a:endParaRPr lang="en-US" dirty="0"/>
          </a:p>
        </p:txBody>
      </p:sp>
    </p:spTree>
    <p:extLst>
      <p:ext uri="{BB962C8B-B14F-4D97-AF65-F5344CB8AC3E}">
        <p14:creationId xmlns:p14="http://schemas.microsoft.com/office/powerpoint/2010/main" val="33322894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7CB3DE2F-4D05-4F6E-B38A-9DFB27BA08D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197081F1-3BA2-4614-B892-1B60EEB546C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900" b="1" dirty="0">
                <a:latin typeface="Arial" panose="020B0604020202020204" pitchFamily="34" charset="0"/>
                <a:cs typeface="Arial" panose="020B0604020202020204" pitchFamily="34" charset="0"/>
              </a:rPr>
              <a:t>Facilitator: </a:t>
            </a:r>
            <a:r>
              <a:rPr lang="en-US" sz="900" b="0" dirty="0">
                <a:latin typeface="Arial" panose="020B0604020202020204" pitchFamily="34" charset="0"/>
                <a:cs typeface="Arial" panose="020B0604020202020204" pitchFamily="34" charset="0"/>
              </a:rPr>
              <a:t>Emily</a:t>
            </a:r>
          </a:p>
          <a:p>
            <a:r>
              <a:rPr lang="en-US" sz="900" b="0" dirty="0">
                <a:latin typeface="Arial" panose="020B0604020202020204" pitchFamily="34" charset="0"/>
                <a:cs typeface="Arial" panose="020B0604020202020204" pitchFamily="34" charset="0"/>
              </a:rPr>
              <a:t>Here is what the Region’s “BR1 Allocation” column will look like after CDE approval. As you can see, the BR1 Allocation column shows an increase of $4,000. </a:t>
            </a:r>
          </a:p>
          <a:p>
            <a:endParaRPr lang="en-US" sz="900" b="0" dirty="0">
              <a:latin typeface="Arial" panose="020B0604020202020204" pitchFamily="34" charset="0"/>
              <a:cs typeface="Arial" panose="020B0604020202020204" pitchFamily="34" charset="0"/>
            </a:endParaRPr>
          </a:p>
          <a:p>
            <a:r>
              <a:rPr lang="en-US" sz="900" b="0" dirty="0">
                <a:latin typeface="Arial" panose="020B0604020202020204" pitchFamily="34" charset="0"/>
                <a:cs typeface="Arial" panose="020B0604020202020204" pitchFamily="34" charset="0"/>
              </a:rPr>
              <a:t>Upon approval, the Region can go back into the BR and see the updated allocation amounts for all DSAs, MOUs and the Region in Section 2. This will function the same for DFDs who will be able to see any updates to their total budget/allocation in Section 2 after CDE approval. </a:t>
            </a:r>
          </a:p>
          <a:p>
            <a:endParaRPr lang="en-US" baseline="0" dirty="0">
              <a:latin typeface="Arial" panose="020B0604020202020204" pitchFamily="34" charset="0"/>
              <a:cs typeface="Arial" panose="020B0604020202020204" pitchFamily="34" charset="0"/>
            </a:endParaRPr>
          </a:p>
          <a:p>
            <a:pPr eaLnBrk="1" hangingPunct="1">
              <a:spcBef>
                <a:spcPct val="0"/>
              </a:spcBef>
            </a:pPr>
            <a:endParaRPr lang="en-US" altLang="en-US" dirty="0">
              <a:ea typeface="ＭＳ Ｐゴシック" panose="020B0600070205080204" pitchFamily="34" charset="-128"/>
              <a:cs typeface="Arial" panose="020B0604020202020204" pitchFamily="34" charset="0"/>
            </a:endParaRPr>
          </a:p>
        </p:txBody>
      </p:sp>
      <p:sp>
        <p:nvSpPr>
          <p:cNvPr id="38916" name="Slide Number Placeholder 3">
            <a:extLst>
              <a:ext uri="{FF2B5EF4-FFF2-40B4-BE49-F238E27FC236}">
                <a16:creationId xmlns:a16="http://schemas.microsoft.com/office/drawing/2014/main" id="{4FC77E68-A64E-44F1-9BF8-733D39E0D04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39775" indent="-284163">
              <a:defRPr>
                <a:solidFill>
                  <a:schemeClr val="tx1"/>
                </a:solidFill>
                <a:latin typeface="Arial" panose="020B0604020202020204" pitchFamily="34" charset="0"/>
              </a:defRPr>
            </a:lvl2pPr>
            <a:lvl3pPr marL="1139825" indent="-227013">
              <a:defRPr>
                <a:solidFill>
                  <a:schemeClr val="tx1"/>
                </a:solidFill>
                <a:latin typeface="Arial" panose="020B0604020202020204" pitchFamily="34" charset="0"/>
              </a:defRPr>
            </a:lvl3pPr>
            <a:lvl4pPr marL="1595438" indent="-227013">
              <a:defRPr>
                <a:solidFill>
                  <a:schemeClr val="tx1"/>
                </a:solidFill>
                <a:latin typeface="Arial" panose="020B0604020202020204" pitchFamily="34" charset="0"/>
              </a:defRPr>
            </a:lvl4pPr>
            <a:lvl5pPr marL="2051050" indent="-227013">
              <a:defRPr>
                <a:solidFill>
                  <a:schemeClr val="tx1"/>
                </a:solidFill>
                <a:latin typeface="Arial" panose="020B0604020202020204" pitchFamily="34" charset="0"/>
              </a:defRPr>
            </a:lvl5pPr>
            <a:lvl6pPr marL="2508250" indent="-227013" eaLnBrk="0" fontAlgn="base" hangingPunct="0">
              <a:spcBef>
                <a:spcPct val="0"/>
              </a:spcBef>
              <a:spcAft>
                <a:spcPct val="0"/>
              </a:spcAft>
              <a:defRPr>
                <a:solidFill>
                  <a:schemeClr val="tx1"/>
                </a:solidFill>
                <a:latin typeface="Arial" panose="020B0604020202020204" pitchFamily="34" charset="0"/>
              </a:defRPr>
            </a:lvl6pPr>
            <a:lvl7pPr marL="2965450" indent="-227013" eaLnBrk="0" fontAlgn="base" hangingPunct="0">
              <a:spcBef>
                <a:spcPct val="0"/>
              </a:spcBef>
              <a:spcAft>
                <a:spcPct val="0"/>
              </a:spcAft>
              <a:defRPr>
                <a:solidFill>
                  <a:schemeClr val="tx1"/>
                </a:solidFill>
                <a:latin typeface="Arial" panose="020B0604020202020204" pitchFamily="34" charset="0"/>
              </a:defRPr>
            </a:lvl7pPr>
            <a:lvl8pPr marL="3422650" indent="-227013" eaLnBrk="0" fontAlgn="base" hangingPunct="0">
              <a:spcBef>
                <a:spcPct val="0"/>
              </a:spcBef>
              <a:spcAft>
                <a:spcPct val="0"/>
              </a:spcAft>
              <a:defRPr>
                <a:solidFill>
                  <a:schemeClr val="tx1"/>
                </a:solidFill>
                <a:latin typeface="Arial" panose="020B0604020202020204" pitchFamily="34" charset="0"/>
              </a:defRPr>
            </a:lvl8pPr>
            <a:lvl9pPr marL="3879850" indent="-227013"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A510DFD-68D5-4D2F-8CF9-9A412C4EE0B1}"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66714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7CB3DE2F-4D05-4F6E-B38A-9DFB27BA08D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197081F1-3BA2-4614-B892-1B60EEB546C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900" b="1" dirty="0">
                <a:latin typeface="Arial" panose="020B0604020202020204" pitchFamily="34" charset="0"/>
                <a:cs typeface="Arial" panose="020B0604020202020204" pitchFamily="34" charset="0"/>
              </a:rPr>
              <a:t>Facilitator: </a:t>
            </a:r>
            <a:r>
              <a:rPr lang="en-US" sz="900" b="0" dirty="0">
                <a:latin typeface="Arial" panose="020B0604020202020204" pitchFamily="34" charset="0"/>
                <a:cs typeface="Arial" panose="020B0604020202020204" pitchFamily="34" charset="0"/>
              </a:rPr>
              <a:t>Emily</a:t>
            </a:r>
          </a:p>
          <a:p>
            <a:r>
              <a:rPr lang="en-US" sz="900" b="0" dirty="0">
                <a:latin typeface="Arial" panose="020B0604020202020204" pitchFamily="34" charset="0"/>
                <a:cs typeface="Arial" panose="020B0604020202020204" pitchFamily="34" charset="0"/>
              </a:rPr>
              <a:t>As I mentioned, the heading of the new column will change for each BR. Here is an example of a DSA BR2 after Region approval. The new column is now titled “BR2 allocation” and will update once the BR2 has been approved by the Region. </a:t>
            </a:r>
          </a:p>
          <a:p>
            <a:endParaRPr lang="en-US" sz="9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If you have any questions about this update, please use the Q&amp;A feature to get a response to your question or feel free to reach out after the training. </a:t>
            </a:r>
          </a:p>
          <a:p>
            <a:endParaRPr lang="en-US" sz="900" b="0" dirty="0">
              <a:latin typeface="Arial" panose="020B0604020202020204" pitchFamily="34" charset="0"/>
              <a:cs typeface="Arial" panose="020B0604020202020204" pitchFamily="34" charset="0"/>
            </a:endParaRPr>
          </a:p>
          <a:p>
            <a:endParaRPr lang="en-US" baseline="0" dirty="0">
              <a:latin typeface="Arial" panose="020B0604020202020204" pitchFamily="34" charset="0"/>
              <a:cs typeface="Arial" panose="020B0604020202020204" pitchFamily="34" charset="0"/>
            </a:endParaRPr>
          </a:p>
          <a:p>
            <a:pPr eaLnBrk="1" hangingPunct="1">
              <a:spcBef>
                <a:spcPct val="0"/>
              </a:spcBef>
            </a:pPr>
            <a:endParaRPr lang="en-US" altLang="en-US" dirty="0">
              <a:ea typeface="ＭＳ Ｐゴシック" panose="020B0600070205080204" pitchFamily="34" charset="-128"/>
              <a:cs typeface="Arial" panose="020B0604020202020204" pitchFamily="34" charset="0"/>
            </a:endParaRPr>
          </a:p>
        </p:txBody>
      </p:sp>
      <p:sp>
        <p:nvSpPr>
          <p:cNvPr id="38916" name="Slide Number Placeholder 3">
            <a:extLst>
              <a:ext uri="{FF2B5EF4-FFF2-40B4-BE49-F238E27FC236}">
                <a16:creationId xmlns:a16="http://schemas.microsoft.com/office/drawing/2014/main" id="{4FC77E68-A64E-44F1-9BF8-733D39E0D04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39775" indent="-284163">
              <a:defRPr>
                <a:solidFill>
                  <a:schemeClr val="tx1"/>
                </a:solidFill>
                <a:latin typeface="Arial" panose="020B0604020202020204" pitchFamily="34" charset="0"/>
              </a:defRPr>
            </a:lvl2pPr>
            <a:lvl3pPr marL="1139825" indent="-227013">
              <a:defRPr>
                <a:solidFill>
                  <a:schemeClr val="tx1"/>
                </a:solidFill>
                <a:latin typeface="Arial" panose="020B0604020202020204" pitchFamily="34" charset="0"/>
              </a:defRPr>
            </a:lvl3pPr>
            <a:lvl4pPr marL="1595438" indent="-227013">
              <a:defRPr>
                <a:solidFill>
                  <a:schemeClr val="tx1"/>
                </a:solidFill>
                <a:latin typeface="Arial" panose="020B0604020202020204" pitchFamily="34" charset="0"/>
              </a:defRPr>
            </a:lvl4pPr>
            <a:lvl5pPr marL="2051050" indent="-227013">
              <a:defRPr>
                <a:solidFill>
                  <a:schemeClr val="tx1"/>
                </a:solidFill>
                <a:latin typeface="Arial" panose="020B0604020202020204" pitchFamily="34" charset="0"/>
              </a:defRPr>
            </a:lvl5pPr>
            <a:lvl6pPr marL="2508250" indent="-227013" eaLnBrk="0" fontAlgn="base" hangingPunct="0">
              <a:spcBef>
                <a:spcPct val="0"/>
              </a:spcBef>
              <a:spcAft>
                <a:spcPct val="0"/>
              </a:spcAft>
              <a:defRPr>
                <a:solidFill>
                  <a:schemeClr val="tx1"/>
                </a:solidFill>
                <a:latin typeface="Arial" panose="020B0604020202020204" pitchFamily="34" charset="0"/>
              </a:defRPr>
            </a:lvl6pPr>
            <a:lvl7pPr marL="2965450" indent="-227013" eaLnBrk="0" fontAlgn="base" hangingPunct="0">
              <a:spcBef>
                <a:spcPct val="0"/>
              </a:spcBef>
              <a:spcAft>
                <a:spcPct val="0"/>
              </a:spcAft>
              <a:defRPr>
                <a:solidFill>
                  <a:schemeClr val="tx1"/>
                </a:solidFill>
                <a:latin typeface="Arial" panose="020B0604020202020204" pitchFamily="34" charset="0"/>
              </a:defRPr>
            </a:lvl7pPr>
            <a:lvl8pPr marL="3422650" indent="-227013" eaLnBrk="0" fontAlgn="base" hangingPunct="0">
              <a:spcBef>
                <a:spcPct val="0"/>
              </a:spcBef>
              <a:spcAft>
                <a:spcPct val="0"/>
              </a:spcAft>
              <a:defRPr>
                <a:solidFill>
                  <a:schemeClr val="tx1"/>
                </a:solidFill>
                <a:latin typeface="Arial" panose="020B0604020202020204" pitchFamily="34" charset="0"/>
              </a:defRPr>
            </a:lvl8pPr>
            <a:lvl9pPr marL="3879850" indent="-227013"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A510DFD-68D5-4D2F-8CF9-9A412C4EE0B1}"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516667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a:extLst>
              <a:ext uri="{FF2B5EF4-FFF2-40B4-BE49-F238E27FC236}">
                <a16:creationId xmlns:a16="http://schemas.microsoft.com/office/drawing/2014/main" id="{BCFB2989-53FB-4B28-BA1E-81A2A7B2D24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a:extLst>
              <a:ext uri="{FF2B5EF4-FFF2-40B4-BE49-F238E27FC236}">
                <a16:creationId xmlns:a16="http://schemas.microsoft.com/office/drawing/2014/main" id="{8547E1BF-B74A-4E16-AA75-48B4DC07504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900" b="1" dirty="0">
                <a:latin typeface="Arial" panose="020B0604020202020204" pitchFamily="34" charset="0"/>
                <a:cs typeface="Arial" panose="020B0604020202020204" pitchFamily="34" charset="0"/>
              </a:rPr>
              <a:t>Facilitator: </a:t>
            </a:r>
            <a:r>
              <a:rPr lang="en-US" altLang="en-US" sz="900" b="0" baseline="0" dirty="0">
                <a:latin typeface="Arial" panose="020B0604020202020204" pitchFamily="34" charset="0"/>
                <a:ea typeface="ＭＳ Ｐゴシック" panose="020B0600070205080204" pitchFamily="34" charset="-128"/>
                <a:cs typeface="Arial" panose="020B0604020202020204" pitchFamily="34" charset="0"/>
              </a:rPr>
              <a:t>Emily</a:t>
            </a:r>
            <a:endParaRPr lang="en-US" sz="9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latin typeface="Arial" panose="020B0604020202020204" pitchFamily="34" charset="0"/>
                <a:cs typeface="Arial" panose="020B0604020202020204" pitchFamily="34" charset="0"/>
              </a:rPr>
              <a:t>Say the following: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Now that we’ve covered how to create and edit a BR, let’s now talk about how to review a BR for those in attendance in charge of reviewing DSA/MOU BRs. </a:t>
            </a:r>
            <a:endParaRPr lang="en-US" altLang="en-US" sz="900" dirty="0">
              <a:latin typeface="Arial" panose="020B0604020202020204" pitchFamily="34" charset="0"/>
              <a:ea typeface="ＭＳ Ｐゴシック" panose="020B0600070205080204" pitchFamily="34" charset="-128"/>
              <a:cs typeface="Arial" panose="020B0604020202020204" pitchFamily="34" charset="0"/>
            </a:endParaRPr>
          </a:p>
          <a:p>
            <a:pPr defTabSz="931863" eaLnBrk="1" hangingPunct="1">
              <a:spcBef>
                <a:spcPct val="0"/>
              </a:spcBef>
            </a:pPr>
            <a:endParaRPr lang="en-US" altLang="en-US" dirty="0">
              <a:ea typeface="ＭＳ Ｐゴシック" panose="020B0600070205080204" pitchFamily="34" charset="-128"/>
              <a:cs typeface="Arial" panose="020B0604020202020204" pitchFamily="34" charset="0"/>
            </a:endParaRPr>
          </a:p>
        </p:txBody>
      </p:sp>
      <p:sp>
        <p:nvSpPr>
          <p:cNvPr id="98308" name="Slide Number Placeholder 3">
            <a:extLst>
              <a:ext uri="{FF2B5EF4-FFF2-40B4-BE49-F238E27FC236}">
                <a16:creationId xmlns:a16="http://schemas.microsoft.com/office/drawing/2014/main" id="{B58D79D2-AAD0-485B-BB9D-4AB74AD8300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39775" indent="-284163">
              <a:defRPr>
                <a:solidFill>
                  <a:schemeClr val="tx1"/>
                </a:solidFill>
                <a:latin typeface="Arial" panose="020B0604020202020204" pitchFamily="34" charset="0"/>
              </a:defRPr>
            </a:lvl2pPr>
            <a:lvl3pPr marL="1139825" indent="-227013">
              <a:defRPr>
                <a:solidFill>
                  <a:schemeClr val="tx1"/>
                </a:solidFill>
                <a:latin typeface="Arial" panose="020B0604020202020204" pitchFamily="34" charset="0"/>
              </a:defRPr>
            </a:lvl3pPr>
            <a:lvl4pPr marL="1595438" indent="-227013">
              <a:defRPr>
                <a:solidFill>
                  <a:schemeClr val="tx1"/>
                </a:solidFill>
                <a:latin typeface="Arial" panose="020B0604020202020204" pitchFamily="34" charset="0"/>
              </a:defRPr>
            </a:lvl4pPr>
            <a:lvl5pPr marL="2051050" indent="-227013">
              <a:defRPr>
                <a:solidFill>
                  <a:schemeClr val="tx1"/>
                </a:solidFill>
                <a:latin typeface="Arial" panose="020B0604020202020204" pitchFamily="34" charset="0"/>
              </a:defRPr>
            </a:lvl5pPr>
            <a:lvl6pPr marL="2508250" indent="-227013" eaLnBrk="0" fontAlgn="base" hangingPunct="0">
              <a:spcBef>
                <a:spcPct val="0"/>
              </a:spcBef>
              <a:spcAft>
                <a:spcPct val="0"/>
              </a:spcAft>
              <a:defRPr>
                <a:solidFill>
                  <a:schemeClr val="tx1"/>
                </a:solidFill>
                <a:latin typeface="Arial" panose="020B0604020202020204" pitchFamily="34" charset="0"/>
              </a:defRPr>
            </a:lvl6pPr>
            <a:lvl7pPr marL="2965450" indent="-227013" eaLnBrk="0" fontAlgn="base" hangingPunct="0">
              <a:spcBef>
                <a:spcPct val="0"/>
              </a:spcBef>
              <a:spcAft>
                <a:spcPct val="0"/>
              </a:spcAft>
              <a:defRPr>
                <a:solidFill>
                  <a:schemeClr val="tx1"/>
                </a:solidFill>
                <a:latin typeface="Arial" panose="020B0604020202020204" pitchFamily="34" charset="0"/>
              </a:defRPr>
            </a:lvl7pPr>
            <a:lvl8pPr marL="3422650" indent="-227013" eaLnBrk="0" fontAlgn="base" hangingPunct="0">
              <a:spcBef>
                <a:spcPct val="0"/>
              </a:spcBef>
              <a:spcAft>
                <a:spcPct val="0"/>
              </a:spcAft>
              <a:defRPr>
                <a:solidFill>
                  <a:schemeClr val="tx1"/>
                </a:solidFill>
                <a:latin typeface="Arial" panose="020B0604020202020204" pitchFamily="34" charset="0"/>
              </a:defRPr>
            </a:lvl8pPr>
            <a:lvl9pPr marL="3879850" indent="-227013" eaLnBrk="0" fontAlgn="base" hangingPunct="0">
              <a:spcBef>
                <a:spcPct val="0"/>
              </a:spcBef>
              <a:spcAft>
                <a:spcPct val="0"/>
              </a:spcAft>
              <a:defRPr>
                <a:solidFill>
                  <a:schemeClr val="tx1"/>
                </a:solidFill>
                <a:latin typeface="Arial" panose="020B0604020202020204" pitchFamily="34" charset="0"/>
              </a:defRPr>
            </a:lvl9pPr>
          </a:lstStyle>
          <a:p>
            <a:fld id="{D12B1648-5845-4F21-B810-8C51E5C3B585}" type="slidenum">
              <a:rPr lang="en-US" altLang="en-US" smtClean="0"/>
              <a:pPr/>
              <a:t>42</a:t>
            </a:fld>
            <a:endParaRPr lang="en-US" altLang="en-US" dirty="0"/>
          </a:p>
        </p:txBody>
      </p:sp>
    </p:spTree>
    <p:extLst>
      <p:ext uri="{BB962C8B-B14F-4D97-AF65-F5344CB8AC3E}">
        <p14:creationId xmlns:p14="http://schemas.microsoft.com/office/powerpoint/2010/main" val="18075186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a:extLst>
              <a:ext uri="{FF2B5EF4-FFF2-40B4-BE49-F238E27FC236}">
                <a16:creationId xmlns:a16="http://schemas.microsoft.com/office/drawing/2014/main" id="{160B07C2-3C82-4BFF-9965-08EC3EB675A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a:extLst>
              <a:ext uri="{FF2B5EF4-FFF2-40B4-BE49-F238E27FC236}">
                <a16:creationId xmlns:a16="http://schemas.microsoft.com/office/drawing/2014/main" id="{75A506EE-5F1F-48CD-AEEE-CB2C0E744BE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900" b="1" dirty="0">
                <a:latin typeface="Arial" panose="020B0604020202020204" pitchFamily="34" charset="0"/>
                <a:cs typeface="Arial" panose="020B0604020202020204" pitchFamily="34" charset="0"/>
              </a:rPr>
              <a:t>Facilitator: </a:t>
            </a:r>
            <a:r>
              <a:rPr lang="en-US" altLang="en-US" sz="900" b="0" baseline="0" dirty="0">
                <a:latin typeface="Arial" panose="020B0604020202020204" pitchFamily="34" charset="0"/>
                <a:ea typeface="ＭＳ Ｐゴシック" panose="020B0600070205080204" pitchFamily="34" charset="-128"/>
                <a:cs typeface="Arial" panose="020B0604020202020204" pitchFamily="34" charset="0"/>
              </a:rPr>
              <a:t>Emily</a:t>
            </a:r>
            <a:endParaRPr lang="en-US" sz="9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latin typeface="Arial" panose="020B0604020202020204" pitchFamily="34" charset="0"/>
                <a:cs typeface="Arial" panose="020B0604020202020204" pitchFamily="34" charset="0"/>
              </a:rPr>
              <a:t>Say the following:</a:t>
            </a:r>
          </a:p>
          <a:p>
            <a:pPr eaLnBrk="1" hangingPunct="1">
              <a:spcBef>
                <a:spcPct val="0"/>
              </a:spcBef>
            </a:pPr>
            <a:r>
              <a:rPr lang="en-US" altLang="en-US" sz="900" dirty="0">
                <a:latin typeface="Arial" panose="020B0604020202020204" pitchFamily="34" charset="0"/>
                <a:ea typeface="ＭＳ Ｐゴシック" panose="020B0600070205080204" pitchFamily="34" charset="-128"/>
                <a:cs typeface="Arial" panose="020B0604020202020204" pitchFamily="34" charset="0"/>
              </a:rPr>
              <a:t>When a BR is submitted, the Regional Administrator will receive an email. Their first step is to assign the submitted BR to any reviewers at their Region. To do this, they will click on the “List Budget Revisions Submitted for Review” link which is located in the </a:t>
            </a:r>
            <a:r>
              <a:rPr lang="en-US" altLang="en-US" sz="900" b="1" dirty="0">
                <a:latin typeface="Arial" panose="020B0604020202020204" pitchFamily="34" charset="0"/>
                <a:ea typeface="ＭＳ Ｐゴシック" panose="020B0600070205080204" pitchFamily="34" charset="-128"/>
                <a:cs typeface="Arial" panose="020B0604020202020204" pitchFamily="34" charset="0"/>
              </a:rPr>
              <a:t>Regional Administration Menu</a:t>
            </a:r>
            <a:r>
              <a:rPr lang="en-US" altLang="en-US" sz="900" dirty="0">
                <a:latin typeface="Arial" panose="020B0604020202020204" pitchFamily="34" charset="0"/>
                <a:ea typeface="ＭＳ Ｐゴシック" panose="020B0600070205080204" pitchFamily="34" charset="-128"/>
                <a:cs typeface="Arial" panose="020B0604020202020204" pitchFamily="34" charset="0"/>
              </a:rPr>
              <a:t>. </a:t>
            </a: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endParaRPr lang="en-US" altLang="en-US" dirty="0">
              <a:ea typeface="ＭＳ Ｐゴシック" panose="020B0600070205080204" pitchFamily="34" charset="-128"/>
              <a:cs typeface="Arial" panose="020B0604020202020204" pitchFamily="34" charset="0"/>
            </a:endParaRPr>
          </a:p>
        </p:txBody>
      </p:sp>
      <p:sp>
        <p:nvSpPr>
          <p:cNvPr id="108548" name="Slide Number Placeholder 3">
            <a:extLst>
              <a:ext uri="{FF2B5EF4-FFF2-40B4-BE49-F238E27FC236}">
                <a16:creationId xmlns:a16="http://schemas.microsoft.com/office/drawing/2014/main" id="{EEDC8422-72B8-4FF6-8231-978EDDB6E87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39775" indent="-284163">
              <a:defRPr>
                <a:solidFill>
                  <a:schemeClr val="tx1"/>
                </a:solidFill>
                <a:latin typeface="Arial" panose="020B0604020202020204" pitchFamily="34" charset="0"/>
              </a:defRPr>
            </a:lvl2pPr>
            <a:lvl3pPr marL="1139825" indent="-227013">
              <a:defRPr>
                <a:solidFill>
                  <a:schemeClr val="tx1"/>
                </a:solidFill>
                <a:latin typeface="Arial" panose="020B0604020202020204" pitchFamily="34" charset="0"/>
              </a:defRPr>
            </a:lvl3pPr>
            <a:lvl4pPr marL="1595438" indent="-227013">
              <a:defRPr>
                <a:solidFill>
                  <a:schemeClr val="tx1"/>
                </a:solidFill>
                <a:latin typeface="Arial" panose="020B0604020202020204" pitchFamily="34" charset="0"/>
              </a:defRPr>
            </a:lvl4pPr>
            <a:lvl5pPr marL="2051050" indent="-227013">
              <a:defRPr>
                <a:solidFill>
                  <a:schemeClr val="tx1"/>
                </a:solidFill>
                <a:latin typeface="Arial" panose="020B0604020202020204" pitchFamily="34" charset="0"/>
              </a:defRPr>
            </a:lvl5pPr>
            <a:lvl6pPr marL="2508250" indent="-227013" eaLnBrk="0" fontAlgn="base" hangingPunct="0">
              <a:spcBef>
                <a:spcPct val="0"/>
              </a:spcBef>
              <a:spcAft>
                <a:spcPct val="0"/>
              </a:spcAft>
              <a:defRPr>
                <a:solidFill>
                  <a:schemeClr val="tx1"/>
                </a:solidFill>
                <a:latin typeface="Arial" panose="020B0604020202020204" pitchFamily="34" charset="0"/>
              </a:defRPr>
            </a:lvl6pPr>
            <a:lvl7pPr marL="2965450" indent="-227013" eaLnBrk="0" fontAlgn="base" hangingPunct="0">
              <a:spcBef>
                <a:spcPct val="0"/>
              </a:spcBef>
              <a:spcAft>
                <a:spcPct val="0"/>
              </a:spcAft>
              <a:defRPr>
                <a:solidFill>
                  <a:schemeClr val="tx1"/>
                </a:solidFill>
                <a:latin typeface="Arial" panose="020B0604020202020204" pitchFamily="34" charset="0"/>
              </a:defRPr>
            </a:lvl7pPr>
            <a:lvl8pPr marL="3422650" indent="-227013" eaLnBrk="0" fontAlgn="base" hangingPunct="0">
              <a:spcBef>
                <a:spcPct val="0"/>
              </a:spcBef>
              <a:spcAft>
                <a:spcPct val="0"/>
              </a:spcAft>
              <a:defRPr>
                <a:solidFill>
                  <a:schemeClr val="tx1"/>
                </a:solidFill>
                <a:latin typeface="Arial" panose="020B0604020202020204" pitchFamily="34" charset="0"/>
              </a:defRPr>
            </a:lvl8pPr>
            <a:lvl9pPr marL="3879850" indent="-227013" eaLnBrk="0" fontAlgn="base" hangingPunct="0">
              <a:spcBef>
                <a:spcPct val="0"/>
              </a:spcBef>
              <a:spcAft>
                <a:spcPct val="0"/>
              </a:spcAft>
              <a:defRPr>
                <a:solidFill>
                  <a:schemeClr val="tx1"/>
                </a:solidFill>
                <a:latin typeface="Arial" panose="020B0604020202020204" pitchFamily="34" charset="0"/>
              </a:defRPr>
            </a:lvl9pPr>
          </a:lstStyle>
          <a:p>
            <a:fld id="{0536D6A7-72CC-4891-827A-55A5849521F5}" type="slidenum">
              <a:rPr lang="en-US" altLang="en-US" smtClean="0"/>
              <a:pPr/>
              <a:t>43</a:t>
            </a:fld>
            <a:endParaRPr lang="en-US" altLang="en-US" dirty="0"/>
          </a:p>
        </p:txBody>
      </p:sp>
    </p:spTree>
    <p:extLst>
      <p:ext uri="{BB962C8B-B14F-4D97-AF65-F5344CB8AC3E}">
        <p14:creationId xmlns:p14="http://schemas.microsoft.com/office/powerpoint/2010/main" val="38096644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a:extLst>
              <a:ext uri="{FF2B5EF4-FFF2-40B4-BE49-F238E27FC236}">
                <a16:creationId xmlns:a16="http://schemas.microsoft.com/office/drawing/2014/main" id="{EF47A908-D6D0-4BAC-9152-AA384BCD055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3AB4E596-4066-4753-8CDF-A23D8CF075C4}"/>
              </a:ext>
            </a:extLst>
          </p:cNvPr>
          <p:cNvSpPr>
            <a:spLocks noGrp="1"/>
          </p:cNvSpPr>
          <p:nvPr>
            <p:ph type="body" idx="1"/>
          </p:nvPr>
        </p:nvSpPr>
        <p:spPr/>
        <p:txBody>
          <a:bodyPr/>
          <a:lstStyle/>
          <a:p>
            <a:r>
              <a:rPr lang="en-US" sz="900" b="1" dirty="0">
                <a:latin typeface="Arial" panose="020B0604020202020204" pitchFamily="34" charset="0"/>
                <a:cs typeface="Arial" panose="020B0604020202020204" pitchFamily="34" charset="0"/>
              </a:rPr>
              <a:t>Facilitator: </a:t>
            </a:r>
            <a:r>
              <a:rPr lang="en-US" altLang="en-US" sz="900" b="0" baseline="0" dirty="0">
                <a:latin typeface="Arial" panose="020B0604020202020204" pitchFamily="34" charset="0"/>
                <a:ea typeface="ＭＳ Ｐゴシック" panose="020B0600070205080204" pitchFamily="34" charset="-128"/>
                <a:cs typeface="Arial" panose="020B0604020202020204" pitchFamily="34" charset="0"/>
              </a:rPr>
              <a:t>Emily</a:t>
            </a:r>
            <a:endParaRPr lang="en-US" sz="9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latin typeface="Arial" panose="020B0604020202020204" pitchFamily="34" charset="0"/>
                <a:cs typeface="Arial" panose="020B0604020202020204" pitchFamily="34" charset="0"/>
              </a:rPr>
              <a:t>Say the following:</a:t>
            </a:r>
          </a:p>
          <a:p>
            <a:pPr eaLnBrk="1" fontAlgn="auto" hangingPunct="1">
              <a:spcBef>
                <a:spcPts val="0"/>
              </a:spcBef>
              <a:spcAft>
                <a:spcPts val="0"/>
              </a:spcAft>
              <a:defRPr/>
            </a:pPr>
            <a:r>
              <a:rPr lang="en-US" sz="900" dirty="0">
                <a:latin typeface="Arial" panose="020B0604020202020204" pitchFamily="34" charset="0"/>
                <a:cs typeface="Arial" panose="020B0604020202020204" pitchFamily="34" charset="0"/>
              </a:rPr>
              <a:t>The Regional Administrator will be directed to the </a:t>
            </a:r>
            <a:r>
              <a:rPr lang="en-US" sz="900" b="1" dirty="0">
                <a:latin typeface="Arial" panose="020B0604020202020204" pitchFamily="34" charset="0"/>
                <a:cs typeface="Arial" panose="020B0604020202020204" pitchFamily="34" charset="0"/>
              </a:rPr>
              <a:t>Budget Revision List, </a:t>
            </a:r>
            <a:r>
              <a:rPr lang="en-US" sz="900" b="0" dirty="0">
                <a:latin typeface="Arial" panose="020B0604020202020204" pitchFamily="34" charset="0"/>
                <a:cs typeface="Arial" panose="020B0604020202020204" pitchFamily="34" charset="0"/>
              </a:rPr>
              <a:t>as seen</a:t>
            </a:r>
            <a:r>
              <a:rPr lang="en-US" sz="900" b="0" baseline="0" dirty="0">
                <a:latin typeface="Arial" panose="020B0604020202020204" pitchFamily="34" charset="0"/>
                <a:cs typeface="Arial" panose="020B0604020202020204" pitchFamily="34" charset="0"/>
              </a:rPr>
              <a:t> on this slide</a:t>
            </a:r>
            <a:r>
              <a:rPr lang="en-US" sz="900" b="0" dirty="0">
                <a:latin typeface="Arial" panose="020B0604020202020204" pitchFamily="34" charset="0"/>
                <a:cs typeface="Arial" panose="020B0604020202020204" pitchFamily="34" charset="0"/>
              </a:rPr>
              <a:t>. They can use the filter options to find the submitted plan that they wish to assign. They should always ensure that the “Plan Fiscal Year” drop down menu is listing the correct fiscal year for that BR. </a:t>
            </a:r>
          </a:p>
          <a:p>
            <a:pPr eaLnBrk="1" fontAlgn="auto" hangingPunct="1">
              <a:spcBef>
                <a:spcPts val="0"/>
              </a:spcBef>
              <a:spcAft>
                <a:spcPts val="0"/>
              </a:spcAft>
              <a:defRPr/>
            </a:pPr>
            <a:endParaRPr lang="en-US" sz="900" b="0" dirty="0">
              <a:latin typeface="Arial" panose="020B0604020202020204" pitchFamily="34" charset="0"/>
              <a:cs typeface="Arial" panose="020B0604020202020204" pitchFamily="34" charset="0"/>
            </a:endParaRPr>
          </a:p>
          <a:p>
            <a:pPr eaLnBrk="1" fontAlgn="auto" hangingPunct="1">
              <a:spcBef>
                <a:spcPts val="0"/>
              </a:spcBef>
              <a:spcAft>
                <a:spcPts val="0"/>
              </a:spcAft>
              <a:defRPr/>
            </a:pPr>
            <a:r>
              <a:rPr lang="en-US" sz="900" b="0" dirty="0">
                <a:latin typeface="Arial" panose="020B0604020202020204" pitchFamily="34" charset="0"/>
                <a:cs typeface="Arial" panose="020B0604020202020204" pitchFamily="34" charset="0"/>
              </a:rPr>
              <a:t>Once they find the Budget Revision that they wish to assign in the list, they should click on the “Manage Reviewers” button. </a:t>
            </a:r>
          </a:p>
          <a:p>
            <a:pPr eaLnBrk="1" fontAlgn="auto" hangingPunct="1">
              <a:spcBef>
                <a:spcPts val="0"/>
              </a:spcBef>
              <a:spcAft>
                <a:spcPts val="0"/>
              </a:spcAft>
              <a:defRPr/>
            </a:pPr>
            <a:endParaRPr lang="en-US" sz="900" b="0" dirty="0">
              <a:latin typeface="Arial" panose="020B0604020202020204" pitchFamily="34" charset="0"/>
              <a:cs typeface="Arial" panose="020B0604020202020204" pitchFamily="34" charset="0"/>
            </a:endParaRPr>
          </a:p>
          <a:p>
            <a:pPr eaLnBrk="1" hangingPunct="1">
              <a:spcBef>
                <a:spcPct val="0"/>
              </a:spcBef>
            </a:pPr>
            <a:r>
              <a:rPr lang="en-US" altLang="en-US" sz="900" dirty="0">
                <a:latin typeface="Arial" panose="020B0604020202020204" pitchFamily="34" charset="0"/>
                <a:ea typeface="ＭＳ Ｐゴシック" panose="020B0600070205080204" pitchFamily="34" charset="-128"/>
                <a:cs typeface="Arial" panose="020B0604020202020204" pitchFamily="34" charset="0"/>
              </a:rPr>
              <a:t>The system will then open an area for the region administrator to assign Reviewers and one Plan Approver for the DSA/MOU budget revision. Only the “Plan Approver” will be able to see the “Approve” button once the review is complete. </a:t>
            </a:r>
          </a:p>
          <a:p>
            <a:pPr eaLnBrk="1" hangingPunct="1">
              <a:spcBef>
                <a:spcPct val="0"/>
              </a:spcBef>
            </a:pPr>
            <a:endParaRPr lang="en-US" altLang="en-US" sz="900"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sz="900" dirty="0">
                <a:latin typeface="Arial" panose="020B0604020202020204" pitchFamily="34" charset="0"/>
                <a:ea typeface="ＭＳ Ｐゴシック" panose="020B0600070205080204" pitchFamily="34" charset="-128"/>
                <a:cs typeface="Arial" panose="020B0604020202020204" pitchFamily="34" charset="0"/>
              </a:rPr>
              <a:t>Also note, the Regional Administrator must assign themselves to a BR if they will be one of the reviewers and/or the Plan Approver. </a:t>
            </a:r>
          </a:p>
          <a:p>
            <a:pPr eaLnBrk="1" hangingPunct="1">
              <a:spcBef>
                <a:spcPct val="0"/>
              </a:spcBef>
            </a:pPr>
            <a:endParaRPr lang="en-US" altLang="en-US" sz="900"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sz="900" dirty="0">
                <a:latin typeface="Arial" panose="020B0604020202020204" pitchFamily="34" charset="0"/>
                <a:ea typeface="ＭＳ Ｐゴシック" panose="020B0600070205080204" pitchFamily="34" charset="-128"/>
                <a:cs typeface="Arial" panose="020B0604020202020204" pitchFamily="34" charset="0"/>
              </a:rPr>
              <a:t>Once all reviewers and the approver are assigned, the Region Administrator will select the “</a:t>
            </a:r>
            <a:r>
              <a:rPr lang="en-US" altLang="en-US" sz="900" b="1" dirty="0">
                <a:latin typeface="Arial" panose="020B0604020202020204" pitchFamily="34" charset="0"/>
                <a:ea typeface="ＭＳ Ｐゴシック" panose="020B0600070205080204" pitchFamily="34" charset="-128"/>
                <a:cs typeface="Arial" panose="020B0604020202020204" pitchFamily="34" charset="0"/>
              </a:rPr>
              <a:t>Update Reviewers” </a:t>
            </a:r>
            <a:r>
              <a:rPr lang="en-US" altLang="en-US" sz="900" dirty="0">
                <a:latin typeface="Arial" panose="020B0604020202020204" pitchFamily="34" charset="0"/>
                <a:ea typeface="ＭＳ Ｐゴシック" panose="020B0600070205080204" pitchFamily="34" charset="-128"/>
                <a:cs typeface="Arial" panose="020B0604020202020204" pitchFamily="34" charset="0"/>
              </a:rPr>
              <a:t>button. This Budget Revision Plan now has Reviewers and an Approver assigned. An automated email will be sent to all users who have been assigned to the BR. </a:t>
            </a:r>
            <a:endParaRPr lang="en-US" sz="900" dirty="0">
              <a:latin typeface="Arial" panose="020B0604020202020204" pitchFamily="34" charset="0"/>
              <a:cs typeface="Arial" panose="020B0604020202020204" pitchFamily="34" charset="0"/>
            </a:endParaRPr>
          </a:p>
          <a:p>
            <a:pPr eaLnBrk="1" fontAlgn="auto" hangingPunct="1">
              <a:spcBef>
                <a:spcPts val="0"/>
              </a:spcBef>
              <a:spcAft>
                <a:spcPts val="0"/>
              </a:spcAft>
              <a:defRPr/>
            </a:pPr>
            <a:endParaRPr lang="en-US" sz="900" dirty="0">
              <a:latin typeface="Arial" panose="020B0604020202020204" pitchFamily="34" charset="0"/>
              <a:cs typeface="Arial" panose="020B0604020202020204" pitchFamily="34" charset="0"/>
            </a:endParaRPr>
          </a:p>
          <a:p>
            <a:pPr eaLnBrk="1" fontAlgn="auto" hangingPunct="1">
              <a:spcBef>
                <a:spcPts val="0"/>
              </a:spcBef>
              <a:spcAft>
                <a:spcPts val="0"/>
              </a:spcAft>
              <a:defRPr/>
            </a:pPr>
            <a:endParaRPr lang="en-US" dirty="0">
              <a:latin typeface="Arial" panose="020B0604020202020204" pitchFamily="34" charset="0"/>
              <a:cs typeface="Arial" panose="020B0604020202020204" pitchFamily="34" charset="0"/>
            </a:endParaRPr>
          </a:p>
          <a:p>
            <a:pPr eaLnBrk="1" fontAlgn="auto" hangingPunct="1">
              <a:spcBef>
                <a:spcPts val="0"/>
              </a:spcBef>
              <a:spcAft>
                <a:spcPts val="0"/>
              </a:spcAft>
              <a:defRPr/>
            </a:pPr>
            <a:endParaRPr lang="en-US" dirty="0">
              <a:latin typeface="Arial" panose="020B0604020202020204" pitchFamily="34" charset="0"/>
              <a:cs typeface="Arial" panose="020B0604020202020204" pitchFamily="34" charset="0"/>
            </a:endParaRPr>
          </a:p>
          <a:p>
            <a:pPr eaLnBrk="1" fontAlgn="auto" hangingPunct="1">
              <a:spcBef>
                <a:spcPts val="0"/>
              </a:spcBef>
              <a:spcAft>
                <a:spcPts val="0"/>
              </a:spcAft>
              <a:defRPr/>
            </a:pPr>
            <a:endParaRPr lang="en-US" dirty="0">
              <a:latin typeface="Arial" panose="020B0604020202020204" pitchFamily="34" charset="0"/>
              <a:cs typeface="Arial" panose="020B0604020202020204" pitchFamily="34" charset="0"/>
            </a:endParaRPr>
          </a:p>
        </p:txBody>
      </p:sp>
      <p:sp>
        <p:nvSpPr>
          <p:cNvPr id="110596" name="Slide Number Placeholder 3">
            <a:extLst>
              <a:ext uri="{FF2B5EF4-FFF2-40B4-BE49-F238E27FC236}">
                <a16:creationId xmlns:a16="http://schemas.microsoft.com/office/drawing/2014/main" id="{539E40F1-0CE8-496D-AE20-0953FA9E885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39775" indent="-284163">
              <a:defRPr>
                <a:solidFill>
                  <a:schemeClr val="tx1"/>
                </a:solidFill>
                <a:latin typeface="Arial" panose="020B0604020202020204" pitchFamily="34" charset="0"/>
              </a:defRPr>
            </a:lvl2pPr>
            <a:lvl3pPr marL="1139825" indent="-227013">
              <a:defRPr>
                <a:solidFill>
                  <a:schemeClr val="tx1"/>
                </a:solidFill>
                <a:latin typeface="Arial" panose="020B0604020202020204" pitchFamily="34" charset="0"/>
              </a:defRPr>
            </a:lvl3pPr>
            <a:lvl4pPr marL="1595438" indent="-227013">
              <a:defRPr>
                <a:solidFill>
                  <a:schemeClr val="tx1"/>
                </a:solidFill>
                <a:latin typeface="Arial" panose="020B0604020202020204" pitchFamily="34" charset="0"/>
              </a:defRPr>
            </a:lvl4pPr>
            <a:lvl5pPr marL="2051050" indent="-227013">
              <a:defRPr>
                <a:solidFill>
                  <a:schemeClr val="tx1"/>
                </a:solidFill>
                <a:latin typeface="Arial" panose="020B0604020202020204" pitchFamily="34" charset="0"/>
              </a:defRPr>
            </a:lvl5pPr>
            <a:lvl6pPr marL="2508250" indent="-227013" eaLnBrk="0" fontAlgn="base" hangingPunct="0">
              <a:spcBef>
                <a:spcPct val="0"/>
              </a:spcBef>
              <a:spcAft>
                <a:spcPct val="0"/>
              </a:spcAft>
              <a:defRPr>
                <a:solidFill>
                  <a:schemeClr val="tx1"/>
                </a:solidFill>
                <a:latin typeface="Arial" panose="020B0604020202020204" pitchFamily="34" charset="0"/>
              </a:defRPr>
            </a:lvl6pPr>
            <a:lvl7pPr marL="2965450" indent="-227013" eaLnBrk="0" fontAlgn="base" hangingPunct="0">
              <a:spcBef>
                <a:spcPct val="0"/>
              </a:spcBef>
              <a:spcAft>
                <a:spcPct val="0"/>
              </a:spcAft>
              <a:defRPr>
                <a:solidFill>
                  <a:schemeClr val="tx1"/>
                </a:solidFill>
                <a:latin typeface="Arial" panose="020B0604020202020204" pitchFamily="34" charset="0"/>
              </a:defRPr>
            </a:lvl7pPr>
            <a:lvl8pPr marL="3422650" indent="-227013" eaLnBrk="0" fontAlgn="base" hangingPunct="0">
              <a:spcBef>
                <a:spcPct val="0"/>
              </a:spcBef>
              <a:spcAft>
                <a:spcPct val="0"/>
              </a:spcAft>
              <a:defRPr>
                <a:solidFill>
                  <a:schemeClr val="tx1"/>
                </a:solidFill>
                <a:latin typeface="Arial" panose="020B0604020202020204" pitchFamily="34" charset="0"/>
              </a:defRPr>
            </a:lvl8pPr>
            <a:lvl9pPr marL="3879850" indent="-227013" eaLnBrk="0" fontAlgn="base" hangingPunct="0">
              <a:spcBef>
                <a:spcPct val="0"/>
              </a:spcBef>
              <a:spcAft>
                <a:spcPct val="0"/>
              </a:spcAft>
              <a:defRPr>
                <a:solidFill>
                  <a:schemeClr val="tx1"/>
                </a:solidFill>
                <a:latin typeface="Arial" panose="020B0604020202020204" pitchFamily="34" charset="0"/>
              </a:defRPr>
            </a:lvl9pPr>
          </a:lstStyle>
          <a:p>
            <a:fld id="{E17860AC-5174-47DA-A9E8-2F35C88B800A}" type="slidenum">
              <a:rPr lang="en-US" altLang="en-US" smtClean="0"/>
              <a:pPr/>
              <a:t>44</a:t>
            </a:fld>
            <a:endParaRPr lang="en-US" altLang="en-US" dirty="0"/>
          </a:p>
        </p:txBody>
      </p:sp>
    </p:spTree>
    <p:extLst>
      <p:ext uri="{BB962C8B-B14F-4D97-AF65-F5344CB8AC3E}">
        <p14:creationId xmlns:p14="http://schemas.microsoft.com/office/powerpoint/2010/main" val="30009185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a:extLst>
              <a:ext uri="{FF2B5EF4-FFF2-40B4-BE49-F238E27FC236}">
                <a16:creationId xmlns:a16="http://schemas.microsoft.com/office/drawing/2014/main" id="{E165CD7E-8C8E-42A3-8C1C-4BC86DA8B14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a:extLst>
              <a:ext uri="{FF2B5EF4-FFF2-40B4-BE49-F238E27FC236}">
                <a16:creationId xmlns:a16="http://schemas.microsoft.com/office/drawing/2014/main" id="{0F20AC23-0ADA-4267-8859-88BEBEA205A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900" b="1" dirty="0">
                <a:latin typeface="Arial" panose="020B0604020202020204" pitchFamily="34" charset="0"/>
                <a:cs typeface="Arial" panose="020B0604020202020204" pitchFamily="34" charset="0"/>
              </a:rPr>
              <a:t>Facilitator: </a:t>
            </a:r>
            <a:r>
              <a:rPr lang="en-US" altLang="en-US" sz="900" b="0" baseline="0" dirty="0">
                <a:latin typeface="Arial" panose="020B0604020202020204" pitchFamily="34" charset="0"/>
                <a:ea typeface="ＭＳ Ｐゴシック" panose="020B0600070205080204" pitchFamily="34" charset="-128"/>
                <a:cs typeface="Arial" panose="020B0604020202020204" pitchFamily="34" charset="0"/>
              </a:rPr>
              <a:t>Emily</a:t>
            </a:r>
            <a:endParaRPr lang="en-US" sz="9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latin typeface="Arial" panose="020B0604020202020204" pitchFamily="34" charset="0"/>
                <a:cs typeface="Arial" panose="020B0604020202020204" pitchFamily="34" charset="0"/>
              </a:rPr>
              <a:t>Say the following: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The assigned Reviewers can now access the Budget Revision they need to review in the Regional Reviewer Menu. Scores and comments can only be entered by accessing a BR through this menu, not the Administration Menu below. The Reviewer should click on the “List Budget Revisions for Review” link.</a:t>
            </a:r>
          </a:p>
          <a:p>
            <a:pPr eaLnBrk="1" hangingPunct="1">
              <a:spcBef>
                <a:spcPct val="0"/>
              </a:spcBef>
            </a:pPr>
            <a:endParaRPr lang="en-US" altLang="en-US" dirty="0">
              <a:ea typeface="ＭＳ Ｐゴシック" panose="020B0600070205080204" pitchFamily="34" charset="-128"/>
              <a:cs typeface="Arial" panose="020B0604020202020204" pitchFamily="34" charset="0"/>
            </a:endParaRPr>
          </a:p>
        </p:txBody>
      </p:sp>
      <p:sp>
        <p:nvSpPr>
          <p:cNvPr id="116740" name="Slide Number Placeholder 3">
            <a:extLst>
              <a:ext uri="{FF2B5EF4-FFF2-40B4-BE49-F238E27FC236}">
                <a16:creationId xmlns:a16="http://schemas.microsoft.com/office/drawing/2014/main" id="{48837C50-8860-4416-AFFE-D97FD3973F0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39775" indent="-284163">
              <a:defRPr>
                <a:solidFill>
                  <a:schemeClr val="tx1"/>
                </a:solidFill>
                <a:latin typeface="Arial" panose="020B0604020202020204" pitchFamily="34" charset="0"/>
              </a:defRPr>
            </a:lvl2pPr>
            <a:lvl3pPr marL="1139825" indent="-227013">
              <a:defRPr>
                <a:solidFill>
                  <a:schemeClr val="tx1"/>
                </a:solidFill>
                <a:latin typeface="Arial" panose="020B0604020202020204" pitchFamily="34" charset="0"/>
              </a:defRPr>
            </a:lvl3pPr>
            <a:lvl4pPr marL="1595438" indent="-227013">
              <a:defRPr>
                <a:solidFill>
                  <a:schemeClr val="tx1"/>
                </a:solidFill>
                <a:latin typeface="Arial" panose="020B0604020202020204" pitchFamily="34" charset="0"/>
              </a:defRPr>
            </a:lvl4pPr>
            <a:lvl5pPr marL="2051050" indent="-227013">
              <a:defRPr>
                <a:solidFill>
                  <a:schemeClr val="tx1"/>
                </a:solidFill>
                <a:latin typeface="Arial" panose="020B0604020202020204" pitchFamily="34" charset="0"/>
              </a:defRPr>
            </a:lvl5pPr>
            <a:lvl6pPr marL="2508250" indent="-227013" eaLnBrk="0" fontAlgn="base" hangingPunct="0">
              <a:spcBef>
                <a:spcPct val="0"/>
              </a:spcBef>
              <a:spcAft>
                <a:spcPct val="0"/>
              </a:spcAft>
              <a:defRPr>
                <a:solidFill>
                  <a:schemeClr val="tx1"/>
                </a:solidFill>
                <a:latin typeface="Arial" panose="020B0604020202020204" pitchFamily="34" charset="0"/>
              </a:defRPr>
            </a:lvl6pPr>
            <a:lvl7pPr marL="2965450" indent="-227013" eaLnBrk="0" fontAlgn="base" hangingPunct="0">
              <a:spcBef>
                <a:spcPct val="0"/>
              </a:spcBef>
              <a:spcAft>
                <a:spcPct val="0"/>
              </a:spcAft>
              <a:defRPr>
                <a:solidFill>
                  <a:schemeClr val="tx1"/>
                </a:solidFill>
                <a:latin typeface="Arial" panose="020B0604020202020204" pitchFamily="34" charset="0"/>
              </a:defRPr>
            </a:lvl7pPr>
            <a:lvl8pPr marL="3422650" indent="-227013" eaLnBrk="0" fontAlgn="base" hangingPunct="0">
              <a:spcBef>
                <a:spcPct val="0"/>
              </a:spcBef>
              <a:spcAft>
                <a:spcPct val="0"/>
              </a:spcAft>
              <a:defRPr>
                <a:solidFill>
                  <a:schemeClr val="tx1"/>
                </a:solidFill>
                <a:latin typeface="Arial" panose="020B0604020202020204" pitchFamily="34" charset="0"/>
              </a:defRPr>
            </a:lvl8pPr>
            <a:lvl9pPr marL="3879850" indent="-227013" eaLnBrk="0" fontAlgn="base" hangingPunct="0">
              <a:spcBef>
                <a:spcPct val="0"/>
              </a:spcBef>
              <a:spcAft>
                <a:spcPct val="0"/>
              </a:spcAft>
              <a:defRPr>
                <a:solidFill>
                  <a:schemeClr val="tx1"/>
                </a:solidFill>
                <a:latin typeface="Arial" panose="020B0604020202020204" pitchFamily="34" charset="0"/>
              </a:defRPr>
            </a:lvl9pPr>
          </a:lstStyle>
          <a:p>
            <a:fld id="{BD91A82F-91C5-4E01-98CA-7E6E99A51B42}" type="slidenum">
              <a:rPr lang="en-US" altLang="en-US" smtClean="0"/>
              <a:pPr/>
              <a:t>45</a:t>
            </a:fld>
            <a:endParaRPr lang="en-US" altLang="en-US" dirty="0"/>
          </a:p>
        </p:txBody>
      </p:sp>
    </p:spTree>
    <p:extLst>
      <p:ext uri="{BB962C8B-B14F-4D97-AF65-F5344CB8AC3E}">
        <p14:creationId xmlns:p14="http://schemas.microsoft.com/office/powerpoint/2010/main" val="86127513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a:extLst>
              <a:ext uri="{FF2B5EF4-FFF2-40B4-BE49-F238E27FC236}">
                <a16:creationId xmlns:a16="http://schemas.microsoft.com/office/drawing/2014/main" id="{BDEBDA75-9B9E-4FC3-B2B2-B0CF19158B3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a:extLst>
              <a:ext uri="{FF2B5EF4-FFF2-40B4-BE49-F238E27FC236}">
                <a16:creationId xmlns:a16="http://schemas.microsoft.com/office/drawing/2014/main" id="{E6AFC7C3-534E-4054-8A9C-52B08A90EA8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900" b="1" dirty="0">
                <a:latin typeface="Arial" panose="020B0604020202020204" pitchFamily="34" charset="0"/>
                <a:cs typeface="Arial" panose="020B0604020202020204" pitchFamily="34" charset="0"/>
              </a:rPr>
              <a:t>Facilitator: </a:t>
            </a:r>
            <a:r>
              <a:rPr lang="en-US" altLang="en-US" sz="900" b="0" baseline="0" dirty="0">
                <a:latin typeface="Arial" panose="020B0604020202020204" pitchFamily="34" charset="0"/>
                <a:ea typeface="ＭＳ Ｐゴシック" panose="020B0600070205080204" pitchFamily="34" charset="-128"/>
                <a:cs typeface="Arial" panose="020B0604020202020204" pitchFamily="34" charset="0"/>
              </a:rPr>
              <a:t>Emily</a:t>
            </a:r>
            <a:endParaRPr lang="en-US" sz="9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latin typeface="Arial" panose="020B0604020202020204" pitchFamily="34" charset="0"/>
                <a:cs typeface="Arial" panose="020B0604020202020204" pitchFamily="34" charset="0"/>
              </a:rPr>
              <a:t>Say the following:</a:t>
            </a:r>
          </a:p>
          <a:p>
            <a:pPr eaLnBrk="1" hangingPunct="1">
              <a:spcBef>
                <a:spcPct val="0"/>
              </a:spcBef>
            </a:pPr>
            <a:r>
              <a:rPr lang="en-US" altLang="en-US" sz="900" dirty="0">
                <a:latin typeface="Arial" panose="020B0604020202020204" pitchFamily="34" charset="0"/>
                <a:ea typeface="ＭＳ Ｐゴシック" panose="020B0600070205080204" pitchFamily="34" charset="-128"/>
                <a:cs typeface="Arial" panose="020B0604020202020204" pitchFamily="34" charset="0"/>
              </a:rPr>
              <a:t>The Reviewers Budget Revision list will display all the Budget Revisions that have been assigned to that user. The reviewer should double click on the specific BR they wish to review. </a:t>
            </a:r>
          </a:p>
          <a:p>
            <a:pPr eaLnBrk="1" hangingPunct="1">
              <a:spcBef>
                <a:spcPct val="0"/>
              </a:spcBef>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endParaRPr lang="en-US" altLang="en-US" dirty="0">
              <a:ea typeface="ＭＳ Ｐゴシック" panose="020B0600070205080204" pitchFamily="34" charset="-128"/>
              <a:cs typeface="Arial" panose="020B0604020202020204" pitchFamily="34" charset="0"/>
            </a:endParaRPr>
          </a:p>
        </p:txBody>
      </p:sp>
      <p:sp>
        <p:nvSpPr>
          <p:cNvPr id="118788" name="Slide Number Placeholder 3">
            <a:extLst>
              <a:ext uri="{FF2B5EF4-FFF2-40B4-BE49-F238E27FC236}">
                <a16:creationId xmlns:a16="http://schemas.microsoft.com/office/drawing/2014/main" id="{C4446AF8-31D4-4CAA-87D6-CDC644AAABE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39775" indent="-284163">
              <a:defRPr>
                <a:solidFill>
                  <a:schemeClr val="tx1"/>
                </a:solidFill>
                <a:latin typeface="Arial" panose="020B0604020202020204" pitchFamily="34" charset="0"/>
              </a:defRPr>
            </a:lvl2pPr>
            <a:lvl3pPr marL="1139825" indent="-227013">
              <a:defRPr>
                <a:solidFill>
                  <a:schemeClr val="tx1"/>
                </a:solidFill>
                <a:latin typeface="Arial" panose="020B0604020202020204" pitchFamily="34" charset="0"/>
              </a:defRPr>
            </a:lvl3pPr>
            <a:lvl4pPr marL="1595438" indent="-227013">
              <a:defRPr>
                <a:solidFill>
                  <a:schemeClr val="tx1"/>
                </a:solidFill>
                <a:latin typeface="Arial" panose="020B0604020202020204" pitchFamily="34" charset="0"/>
              </a:defRPr>
            </a:lvl4pPr>
            <a:lvl5pPr marL="2051050" indent="-227013">
              <a:defRPr>
                <a:solidFill>
                  <a:schemeClr val="tx1"/>
                </a:solidFill>
                <a:latin typeface="Arial" panose="020B0604020202020204" pitchFamily="34" charset="0"/>
              </a:defRPr>
            </a:lvl5pPr>
            <a:lvl6pPr marL="2508250" indent="-227013" eaLnBrk="0" fontAlgn="base" hangingPunct="0">
              <a:spcBef>
                <a:spcPct val="0"/>
              </a:spcBef>
              <a:spcAft>
                <a:spcPct val="0"/>
              </a:spcAft>
              <a:defRPr>
                <a:solidFill>
                  <a:schemeClr val="tx1"/>
                </a:solidFill>
                <a:latin typeface="Arial" panose="020B0604020202020204" pitchFamily="34" charset="0"/>
              </a:defRPr>
            </a:lvl6pPr>
            <a:lvl7pPr marL="2965450" indent="-227013" eaLnBrk="0" fontAlgn="base" hangingPunct="0">
              <a:spcBef>
                <a:spcPct val="0"/>
              </a:spcBef>
              <a:spcAft>
                <a:spcPct val="0"/>
              </a:spcAft>
              <a:defRPr>
                <a:solidFill>
                  <a:schemeClr val="tx1"/>
                </a:solidFill>
                <a:latin typeface="Arial" panose="020B0604020202020204" pitchFamily="34" charset="0"/>
              </a:defRPr>
            </a:lvl7pPr>
            <a:lvl8pPr marL="3422650" indent="-227013" eaLnBrk="0" fontAlgn="base" hangingPunct="0">
              <a:spcBef>
                <a:spcPct val="0"/>
              </a:spcBef>
              <a:spcAft>
                <a:spcPct val="0"/>
              </a:spcAft>
              <a:defRPr>
                <a:solidFill>
                  <a:schemeClr val="tx1"/>
                </a:solidFill>
                <a:latin typeface="Arial" panose="020B0604020202020204" pitchFamily="34" charset="0"/>
              </a:defRPr>
            </a:lvl8pPr>
            <a:lvl9pPr marL="3879850" indent="-227013" eaLnBrk="0" fontAlgn="base" hangingPunct="0">
              <a:spcBef>
                <a:spcPct val="0"/>
              </a:spcBef>
              <a:spcAft>
                <a:spcPct val="0"/>
              </a:spcAft>
              <a:defRPr>
                <a:solidFill>
                  <a:schemeClr val="tx1"/>
                </a:solidFill>
                <a:latin typeface="Arial" panose="020B0604020202020204" pitchFamily="34" charset="0"/>
              </a:defRPr>
            </a:lvl9pPr>
          </a:lstStyle>
          <a:p>
            <a:fld id="{5459FF3D-FFE5-4095-96AA-8061F13CF337}" type="slidenum">
              <a:rPr lang="en-US" altLang="en-US" smtClean="0"/>
              <a:pPr/>
              <a:t>46</a:t>
            </a:fld>
            <a:endParaRPr lang="en-US" altLang="en-US" dirty="0"/>
          </a:p>
        </p:txBody>
      </p:sp>
    </p:spTree>
    <p:extLst>
      <p:ext uri="{BB962C8B-B14F-4D97-AF65-F5344CB8AC3E}">
        <p14:creationId xmlns:p14="http://schemas.microsoft.com/office/powerpoint/2010/main" val="34952412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a:extLst>
              <a:ext uri="{FF2B5EF4-FFF2-40B4-BE49-F238E27FC236}">
                <a16:creationId xmlns:a16="http://schemas.microsoft.com/office/drawing/2014/main" id="{D4A3280B-4B57-452C-88C0-096E57F2B16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4A882CE7-2EDA-467D-B36D-2003B47350A6}"/>
              </a:ext>
            </a:extLst>
          </p:cNvPr>
          <p:cNvSpPr>
            <a:spLocks noGrp="1"/>
          </p:cNvSpPr>
          <p:nvPr>
            <p:ph type="body" idx="1"/>
          </p:nvPr>
        </p:nvSpPr>
        <p:spPr/>
        <p:txBody>
          <a:bodyPr/>
          <a:lstStyle/>
          <a:p>
            <a:r>
              <a:rPr lang="en-US" sz="900" b="1" dirty="0">
                <a:latin typeface="Arial" panose="020B0604020202020204" pitchFamily="34" charset="0"/>
                <a:cs typeface="Arial" panose="020B0604020202020204" pitchFamily="34" charset="0"/>
              </a:rPr>
              <a:t>Facilitator: </a:t>
            </a:r>
            <a:r>
              <a:rPr lang="en-US" altLang="en-US" sz="900" b="0" baseline="0" dirty="0">
                <a:latin typeface="Arial" panose="020B0604020202020204" pitchFamily="34" charset="0"/>
                <a:ea typeface="ＭＳ Ｐゴシック" panose="020B0600070205080204" pitchFamily="34" charset="-128"/>
                <a:cs typeface="Arial" panose="020B0604020202020204" pitchFamily="34" charset="0"/>
              </a:rPr>
              <a:t>Emily</a:t>
            </a:r>
            <a:endParaRPr lang="en-US" sz="9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latin typeface="Arial" panose="020B0604020202020204" pitchFamily="34" charset="0"/>
                <a:cs typeface="Arial" panose="020B0604020202020204" pitchFamily="34" charset="0"/>
              </a:rPr>
              <a:t>Say the following: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Once they have opened the BR, the reviewer will see that all sections that require their review are marked with red text, and that that section’s status will be marked as “Not Reviewed” or “In Progress.”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b="0" dirty="0">
              <a:latin typeface="Arial" panose="020B0604020202020204" pitchFamily="34" charset="0"/>
              <a:cs typeface="Arial" panose="020B0604020202020204" pitchFamily="34" charset="0"/>
            </a:endParaRPr>
          </a:p>
          <a:p>
            <a:pPr eaLnBrk="1" fontAlgn="auto" hangingPunct="1">
              <a:spcBef>
                <a:spcPts val="0"/>
              </a:spcBef>
              <a:spcAft>
                <a:spcPts val="0"/>
              </a:spcAft>
              <a:defRPr/>
            </a:pPr>
            <a:r>
              <a:rPr lang="en-US" sz="900" b="0" dirty="0">
                <a:latin typeface="Arial" panose="020B0604020202020204" pitchFamily="34" charset="0"/>
                <a:cs typeface="Arial" panose="020B0604020202020204" pitchFamily="34" charset="0"/>
              </a:rPr>
              <a:t>Any section that did not have Budget Revisions edits will be in a black text and marked as approved.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900" dirty="0">
                <a:latin typeface="Arial" panose="020B0604020202020204" pitchFamily="34" charset="0"/>
                <a:ea typeface="ＭＳ Ｐゴシック" panose="020B0600070205080204" pitchFamily="34" charset="-128"/>
                <a:cs typeface="Arial" panose="020B0604020202020204" pitchFamily="34" charset="0"/>
              </a:rPr>
              <a:t>Let’s now take a look at Section 5: Regular School Year. </a:t>
            </a:r>
          </a:p>
          <a:p>
            <a:pPr eaLnBrk="1" fontAlgn="auto" hangingPunct="1">
              <a:spcBef>
                <a:spcPts val="0"/>
              </a:spcBef>
              <a:spcAft>
                <a:spcPts val="0"/>
              </a:spcAft>
              <a:defRPr/>
            </a:pPr>
            <a:endParaRPr lang="en-US" sz="900" b="0" dirty="0">
              <a:latin typeface="Arial" panose="020B0604020202020204" pitchFamily="34" charset="0"/>
              <a:cs typeface="Arial" panose="020B0604020202020204" pitchFamily="34" charset="0"/>
            </a:endParaRP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dirty="0"/>
              <a:t>	</a:t>
            </a:r>
          </a:p>
        </p:txBody>
      </p:sp>
      <p:sp>
        <p:nvSpPr>
          <p:cNvPr id="120836" name="Slide Number Placeholder 3">
            <a:extLst>
              <a:ext uri="{FF2B5EF4-FFF2-40B4-BE49-F238E27FC236}">
                <a16:creationId xmlns:a16="http://schemas.microsoft.com/office/drawing/2014/main" id="{DD202B9C-7BAD-44F1-A723-77A89C3D8A3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39775" indent="-284163">
              <a:defRPr>
                <a:solidFill>
                  <a:schemeClr val="tx1"/>
                </a:solidFill>
                <a:latin typeface="Arial" panose="020B0604020202020204" pitchFamily="34" charset="0"/>
              </a:defRPr>
            </a:lvl2pPr>
            <a:lvl3pPr marL="1139825" indent="-227013">
              <a:defRPr>
                <a:solidFill>
                  <a:schemeClr val="tx1"/>
                </a:solidFill>
                <a:latin typeface="Arial" panose="020B0604020202020204" pitchFamily="34" charset="0"/>
              </a:defRPr>
            </a:lvl3pPr>
            <a:lvl4pPr marL="1595438" indent="-227013">
              <a:defRPr>
                <a:solidFill>
                  <a:schemeClr val="tx1"/>
                </a:solidFill>
                <a:latin typeface="Arial" panose="020B0604020202020204" pitchFamily="34" charset="0"/>
              </a:defRPr>
            </a:lvl4pPr>
            <a:lvl5pPr marL="2051050" indent="-227013">
              <a:defRPr>
                <a:solidFill>
                  <a:schemeClr val="tx1"/>
                </a:solidFill>
                <a:latin typeface="Arial" panose="020B0604020202020204" pitchFamily="34" charset="0"/>
              </a:defRPr>
            </a:lvl5pPr>
            <a:lvl6pPr marL="2508250" indent="-227013" eaLnBrk="0" fontAlgn="base" hangingPunct="0">
              <a:spcBef>
                <a:spcPct val="0"/>
              </a:spcBef>
              <a:spcAft>
                <a:spcPct val="0"/>
              </a:spcAft>
              <a:defRPr>
                <a:solidFill>
                  <a:schemeClr val="tx1"/>
                </a:solidFill>
                <a:latin typeface="Arial" panose="020B0604020202020204" pitchFamily="34" charset="0"/>
              </a:defRPr>
            </a:lvl6pPr>
            <a:lvl7pPr marL="2965450" indent="-227013" eaLnBrk="0" fontAlgn="base" hangingPunct="0">
              <a:spcBef>
                <a:spcPct val="0"/>
              </a:spcBef>
              <a:spcAft>
                <a:spcPct val="0"/>
              </a:spcAft>
              <a:defRPr>
                <a:solidFill>
                  <a:schemeClr val="tx1"/>
                </a:solidFill>
                <a:latin typeface="Arial" panose="020B0604020202020204" pitchFamily="34" charset="0"/>
              </a:defRPr>
            </a:lvl7pPr>
            <a:lvl8pPr marL="3422650" indent="-227013" eaLnBrk="0" fontAlgn="base" hangingPunct="0">
              <a:spcBef>
                <a:spcPct val="0"/>
              </a:spcBef>
              <a:spcAft>
                <a:spcPct val="0"/>
              </a:spcAft>
              <a:defRPr>
                <a:solidFill>
                  <a:schemeClr val="tx1"/>
                </a:solidFill>
                <a:latin typeface="Arial" panose="020B0604020202020204" pitchFamily="34" charset="0"/>
              </a:defRPr>
            </a:lvl8pPr>
            <a:lvl9pPr marL="3879850" indent="-227013" eaLnBrk="0" fontAlgn="base" hangingPunct="0">
              <a:spcBef>
                <a:spcPct val="0"/>
              </a:spcBef>
              <a:spcAft>
                <a:spcPct val="0"/>
              </a:spcAft>
              <a:defRPr>
                <a:solidFill>
                  <a:schemeClr val="tx1"/>
                </a:solidFill>
                <a:latin typeface="Arial" panose="020B0604020202020204" pitchFamily="34" charset="0"/>
              </a:defRPr>
            </a:lvl9pPr>
          </a:lstStyle>
          <a:p>
            <a:fld id="{1DEBAC90-FAB4-4322-A332-E2FC4982621D}" type="slidenum">
              <a:rPr lang="en-US" altLang="en-US" smtClean="0"/>
              <a:pPr/>
              <a:t>47</a:t>
            </a:fld>
            <a:endParaRPr lang="en-US" altLang="en-US" dirty="0"/>
          </a:p>
        </p:txBody>
      </p:sp>
    </p:spTree>
    <p:extLst>
      <p:ext uri="{BB962C8B-B14F-4D97-AF65-F5344CB8AC3E}">
        <p14:creationId xmlns:p14="http://schemas.microsoft.com/office/powerpoint/2010/main" val="33285549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a:extLst>
              <a:ext uri="{FF2B5EF4-FFF2-40B4-BE49-F238E27FC236}">
                <a16:creationId xmlns:a16="http://schemas.microsoft.com/office/drawing/2014/main" id="{5EF7C969-E66C-4FC9-ABCF-E0BED6F5295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a:extLst>
              <a:ext uri="{FF2B5EF4-FFF2-40B4-BE49-F238E27FC236}">
                <a16:creationId xmlns:a16="http://schemas.microsoft.com/office/drawing/2014/main" id="{E2898104-3E41-4493-9CFE-1D9F5BE869B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900" b="1" dirty="0">
                <a:latin typeface="Arial" panose="020B0604020202020204" pitchFamily="34" charset="0"/>
                <a:cs typeface="Arial" panose="020B0604020202020204" pitchFamily="34" charset="0"/>
              </a:rPr>
              <a:t>Facilitator: </a:t>
            </a:r>
            <a:r>
              <a:rPr lang="en-US" altLang="en-US" sz="900" b="0" baseline="0" dirty="0">
                <a:latin typeface="Arial" panose="020B0604020202020204" pitchFamily="34" charset="0"/>
                <a:ea typeface="ＭＳ Ｐゴシック" panose="020B0600070205080204" pitchFamily="34" charset="-128"/>
                <a:cs typeface="Arial" panose="020B0604020202020204" pitchFamily="34" charset="0"/>
              </a:rPr>
              <a:t>Emily </a:t>
            </a:r>
            <a:endParaRPr lang="en-US" sz="9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latin typeface="Arial" panose="020B0604020202020204" pitchFamily="34" charset="0"/>
                <a:cs typeface="Arial" panose="020B0604020202020204" pitchFamily="34" charset="0"/>
              </a:rPr>
              <a:t>Say the following:</a:t>
            </a:r>
          </a:p>
          <a:p>
            <a:pPr eaLnBrk="1" hangingPunct="1">
              <a:spcBef>
                <a:spcPct val="0"/>
              </a:spcBef>
            </a:pPr>
            <a:r>
              <a:rPr lang="en-US" altLang="en-US" sz="900" dirty="0">
                <a:latin typeface="Arial" panose="020B0604020202020204" pitchFamily="34" charset="0"/>
                <a:ea typeface="ＭＳ Ｐゴシック" panose="020B0600070205080204" pitchFamily="34" charset="-128"/>
                <a:cs typeface="Arial" panose="020B0604020202020204" pitchFamily="34" charset="0"/>
              </a:rPr>
              <a:t>To start the review of the red flagged Service/Allowable Activity, the reviewer will select the </a:t>
            </a:r>
            <a:r>
              <a:rPr lang="en-US" altLang="en-US" sz="900" b="1" dirty="0">
                <a:latin typeface="Arial" panose="020B0604020202020204" pitchFamily="34" charset="0"/>
                <a:ea typeface="ＭＳ Ｐゴシック" panose="020B0600070205080204" pitchFamily="34" charset="-128"/>
                <a:cs typeface="Arial" panose="020B0604020202020204" pitchFamily="34" charset="0"/>
              </a:rPr>
              <a:t>Not Reviewed</a:t>
            </a:r>
            <a:r>
              <a:rPr lang="en-US" altLang="en-US" sz="900" dirty="0">
                <a:latin typeface="Arial" panose="020B0604020202020204" pitchFamily="34" charset="0"/>
                <a:ea typeface="ＭＳ Ｐゴシック" panose="020B0600070205080204" pitchFamily="34" charset="-128"/>
                <a:cs typeface="Arial" panose="020B0604020202020204" pitchFamily="34" charset="0"/>
              </a:rPr>
              <a:t> link in the right column. </a:t>
            </a:r>
          </a:p>
          <a:p>
            <a:pPr eaLnBrk="1" hangingPunct="1">
              <a:spcBef>
                <a:spcPct val="0"/>
              </a:spcBef>
            </a:pPr>
            <a:endParaRPr lang="en-US" altLang="en-US" dirty="0">
              <a:ea typeface="ＭＳ Ｐゴシック" panose="020B0600070205080204" pitchFamily="34" charset="-128"/>
              <a:cs typeface="Arial" panose="020B0604020202020204" pitchFamily="34" charset="0"/>
            </a:endParaRPr>
          </a:p>
        </p:txBody>
      </p:sp>
      <p:sp>
        <p:nvSpPr>
          <p:cNvPr id="135172" name="Slide Number Placeholder 3">
            <a:extLst>
              <a:ext uri="{FF2B5EF4-FFF2-40B4-BE49-F238E27FC236}">
                <a16:creationId xmlns:a16="http://schemas.microsoft.com/office/drawing/2014/main" id="{D1C0925F-4085-4B98-B991-7CB25AC0460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39775" indent="-284163">
              <a:defRPr>
                <a:solidFill>
                  <a:schemeClr val="tx1"/>
                </a:solidFill>
                <a:latin typeface="Arial" panose="020B0604020202020204" pitchFamily="34" charset="0"/>
              </a:defRPr>
            </a:lvl2pPr>
            <a:lvl3pPr marL="1139825" indent="-227013">
              <a:defRPr>
                <a:solidFill>
                  <a:schemeClr val="tx1"/>
                </a:solidFill>
                <a:latin typeface="Arial" panose="020B0604020202020204" pitchFamily="34" charset="0"/>
              </a:defRPr>
            </a:lvl3pPr>
            <a:lvl4pPr marL="1595438" indent="-227013">
              <a:defRPr>
                <a:solidFill>
                  <a:schemeClr val="tx1"/>
                </a:solidFill>
                <a:latin typeface="Arial" panose="020B0604020202020204" pitchFamily="34" charset="0"/>
              </a:defRPr>
            </a:lvl4pPr>
            <a:lvl5pPr marL="2051050" indent="-227013">
              <a:defRPr>
                <a:solidFill>
                  <a:schemeClr val="tx1"/>
                </a:solidFill>
                <a:latin typeface="Arial" panose="020B0604020202020204" pitchFamily="34" charset="0"/>
              </a:defRPr>
            </a:lvl5pPr>
            <a:lvl6pPr marL="2508250" indent="-227013" eaLnBrk="0" fontAlgn="base" hangingPunct="0">
              <a:spcBef>
                <a:spcPct val="0"/>
              </a:spcBef>
              <a:spcAft>
                <a:spcPct val="0"/>
              </a:spcAft>
              <a:defRPr>
                <a:solidFill>
                  <a:schemeClr val="tx1"/>
                </a:solidFill>
                <a:latin typeface="Arial" panose="020B0604020202020204" pitchFamily="34" charset="0"/>
              </a:defRPr>
            </a:lvl6pPr>
            <a:lvl7pPr marL="2965450" indent="-227013" eaLnBrk="0" fontAlgn="base" hangingPunct="0">
              <a:spcBef>
                <a:spcPct val="0"/>
              </a:spcBef>
              <a:spcAft>
                <a:spcPct val="0"/>
              </a:spcAft>
              <a:defRPr>
                <a:solidFill>
                  <a:schemeClr val="tx1"/>
                </a:solidFill>
                <a:latin typeface="Arial" panose="020B0604020202020204" pitchFamily="34" charset="0"/>
              </a:defRPr>
            </a:lvl7pPr>
            <a:lvl8pPr marL="3422650" indent="-227013" eaLnBrk="0" fontAlgn="base" hangingPunct="0">
              <a:spcBef>
                <a:spcPct val="0"/>
              </a:spcBef>
              <a:spcAft>
                <a:spcPct val="0"/>
              </a:spcAft>
              <a:defRPr>
                <a:solidFill>
                  <a:schemeClr val="tx1"/>
                </a:solidFill>
                <a:latin typeface="Arial" panose="020B0604020202020204" pitchFamily="34" charset="0"/>
              </a:defRPr>
            </a:lvl8pPr>
            <a:lvl9pPr marL="3879850" indent="-227013" eaLnBrk="0" fontAlgn="base" hangingPunct="0">
              <a:spcBef>
                <a:spcPct val="0"/>
              </a:spcBef>
              <a:spcAft>
                <a:spcPct val="0"/>
              </a:spcAft>
              <a:defRPr>
                <a:solidFill>
                  <a:schemeClr val="tx1"/>
                </a:solidFill>
                <a:latin typeface="Arial" panose="020B0604020202020204" pitchFamily="34" charset="0"/>
              </a:defRPr>
            </a:lvl9pPr>
          </a:lstStyle>
          <a:p>
            <a:fld id="{3202F129-E8C3-40F7-9576-DCE4EA2AC544}" type="slidenum">
              <a:rPr lang="en-US" altLang="en-US" smtClean="0"/>
              <a:pPr/>
              <a:t>48</a:t>
            </a:fld>
            <a:endParaRPr lang="en-US" altLang="en-US" dirty="0"/>
          </a:p>
        </p:txBody>
      </p:sp>
    </p:spTree>
    <p:extLst>
      <p:ext uri="{BB962C8B-B14F-4D97-AF65-F5344CB8AC3E}">
        <p14:creationId xmlns:p14="http://schemas.microsoft.com/office/powerpoint/2010/main" val="57344616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a:extLst>
              <a:ext uri="{FF2B5EF4-FFF2-40B4-BE49-F238E27FC236}">
                <a16:creationId xmlns:a16="http://schemas.microsoft.com/office/drawing/2014/main" id="{2CA21339-7CB6-4788-B4E6-A54FC2A3002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4F2E325-A30B-46F1-89B9-41AEACB0E313}"/>
              </a:ext>
            </a:extLst>
          </p:cNvPr>
          <p:cNvSpPr>
            <a:spLocks noGrp="1"/>
          </p:cNvSpPr>
          <p:nvPr>
            <p:ph type="body" idx="1"/>
          </p:nvPr>
        </p:nvSpPr>
        <p:spPr/>
        <p:txBody>
          <a:bodyPr/>
          <a:lstStyle/>
          <a:p>
            <a:r>
              <a:rPr lang="en-US" sz="900" b="1" dirty="0">
                <a:latin typeface="Arial" panose="020B0604020202020204" pitchFamily="34" charset="0"/>
                <a:cs typeface="Arial" panose="020B0604020202020204" pitchFamily="34" charset="0"/>
              </a:rPr>
              <a:t>Facilitator: </a:t>
            </a:r>
            <a:r>
              <a:rPr lang="en-US" altLang="en-US" sz="900" b="0" baseline="0" dirty="0">
                <a:latin typeface="Arial" panose="020B0604020202020204" pitchFamily="34" charset="0"/>
                <a:ea typeface="ＭＳ Ｐゴシック" panose="020B0600070205080204" pitchFamily="34" charset="-128"/>
                <a:cs typeface="Arial" panose="020B0604020202020204" pitchFamily="34" charset="0"/>
              </a:rPr>
              <a:t>Emily</a:t>
            </a:r>
            <a:endParaRPr lang="en-US" sz="9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latin typeface="Arial" panose="020B0604020202020204" pitchFamily="34" charset="0"/>
                <a:cs typeface="Arial" panose="020B0604020202020204" pitchFamily="34" charset="0"/>
              </a:rPr>
              <a:t>Say the following: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latin typeface="Arial" panose="020B0604020202020204" pitchFamily="34" charset="0"/>
                <a:cs typeface="Arial" panose="020B0604020202020204" pitchFamily="34" charset="0"/>
              </a:rPr>
              <a:t>Within the service or activity, the Reviewer will only be able to provide a score in the Budget tab. However, the reviewer should still review </a:t>
            </a:r>
            <a:r>
              <a:rPr lang="en-US" sz="900" b="1" dirty="0">
                <a:latin typeface="Arial" panose="020B0604020202020204" pitchFamily="34" charset="0"/>
                <a:cs typeface="Arial" panose="020B0604020202020204" pitchFamily="34" charset="0"/>
              </a:rPr>
              <a:t>all</a:t>
            </a:r>
            <a:r>
              <a:rPr lang="en-US" sz="900" dirty="0">
                <a:latin typeface="Arial" panose="020B0604020202020204" pitchFamily="34" charset="0"/>
                <a:cs typeface="Arial" panose="020B0604020202020204" pitchFamily="34" charset="0"/>
              </a:rPr>
              <a:t> tabs to make sure they are aligned with the changes in the budget tab. If a reviewer does not approve of a change made in a non-budget tab they should disapprove the Budget tab and include a comment.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900" dirty="0">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latin typeface="Arial" panose="020B0604020202020204" pitchFamily="34" charset="0"/>
                <a:cs typeface="Arial" panose="020B0604020202020204" pitchFamily="34" charset="0"/>
              </a:rPr>
              <a:t>In the Budget Tab, all new budget items are identified in red. The </a:t>
            </a:r>
            <a:r>
              <a:rPr lang="en-US" sz="900" b="1" dirty="0">
                <a:latin typeface="Arial" panose="020B0604020202020204" pitchFamily="34" charset="0"/>
                <a:cs typeface="Arial" panose="020B0604020202020204" pitchFamily="34" charset="0"/>
              </a:rPr>
              <a:t>New budget Total </a:t>
            </a:r>
            <a:r>
              <a:rPr lang="en-US" sz="900" dirty="0">
                <a:latin typeface="Arial" panose="020B0604020202020204" pitchFamily="34" charset="0"/>
                <a:cs typeface="Arial" panose="020B0604020202020204" pitchFamily="34" charset="0"/>
              </a:rPr>
              <a:t>is displayed in green text, and the </a:t>
            </a:r>
            <a:r>
              <a:rPr lang="en-US" sz="900" b="1" dirty="0">
                <a:latin typeface="Arial" panose="020B0604020202020204" pitchFamily="34" charset="0"/>
                <a:cs typeface="Arial" panose="020B0604020202020204" pitchFamily="34" charset="0"/>
              </a:rPr>
              <a:t>Previous Total </a:t>
            </a:r>
            <a:r>
              <a:rPr lang="en-US" sz="900" dirty="0">
                <a:latin typeface="Arial" panose="020B0604020202020204" pitchFamily="34" charset="0"/>
                <a:cs typeface="Arial" panose="020B0604020202020204" pitchFamily="34" charset="0"/>
              </a:rPr>
              <a:t>is displayed below the </a:t>
            </a:r>
            <a:r>
              <a:rPr lang="en-US" sz="900" b="1" dirty="0">
                <a:latin typeface="Arial" panose="020B0604020202020204" pitchFamily="34" charset="0"/>
                <a:cs typeface="Arial" panose="020B0604020202020204" pitchFamily="34" charset="0"/>
              </a:rPr>
              <a:t>New Total </a:t>
            </a:r>
            <a:r>
              <a:rPr lang="en-US" sz="900" dirty="0">
                <a:latin typeface="Arial" panose="020B0604020202020204" pitchFamily="34" charset="0"/>
                <a:cs typeface="Arial" panose="020B0604020202020204" pitchFamily="34" charset="0"/>
              </a:rPr>
              <a:t>in black text.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latin typeface="Arial" panose="020B0604020202020204" pitchFamily="34" charset="0"/>
                <a:cs typeface="Arial" panose="020B0604020202020204" pitchFamily="34" charset="0"/>
              </a:rPr>
              <a:t>The scoring mechanism is the same as in the grant application. The service or activity must receive a score of “Comprehensive” in order to be approved. </a:t>
            </a:r>
            <a:r>
              <a:rPr lang="en-US" altLang="en-US" sz="900" dirty="0">
                <a:latin typeface="Arial" panose="020B0604020202020204" pitchFamily="34" charset="0"/>
                <a:ea typeface="ＭＳ Ｐゴシック" panose="020B0600070205080204" pitchFamily="34" charset="-128"/>
                <a:cs typeface="Arial" panose="020B0604020202020204" pitchFamily="34" charset="0"/>
              </a:rPr>
              <a:t>If any service/activity is marked as </a:t>
            </a:r>
            <a:r>
              <a:rPr lang="en-US" altLang="en-US" sz="900" b="1" dirty="0">
                <a:latin typeface="Arial" panose="020B0604020202020204" pitchFamily="34" charset="0"/>
                <a:ea typeface="ＭＳ Ｐゴシック" panose="020B0600070205080204" pitchFamily="34" charset="-128"/>
                <a:cs typeface="Arial" panose="020B0604020202020204" pitchFamily="34" charset="0"/>
              </a:rPr>
              <a:t>Limited</a:t>
            </a:r>
            <a:r>
              <a:rPr lang="en-US" altLang="en-US" sz="900" dirty="0">
                <a:latin typeface="Arial" panose="020B0604020202020204" pitchFamily="34" charset="0"/>
                <a:ea typeface="ＭＳ Ｐゴシック" panose="020B0600070205080204" pitchFamily="34" charset="-128"/>
                <a:cs typeface="Arial" panose="020B0604020202020204" pitchFamily="34" charset="0"/>
              </a:rPr>
              <a:t> or </a:t>
            </a:r>
            <a:r>
              <a:rPr lang="en-US" altLang="en-US" sz="900" b="1" dirty="0">
                <a:latin typeface="Arial" panose="020B0604020202020204" pitchFamily="34" charset="0"/>
                <a:ea typeface="ＭＳ Ｐゴシック" panose="020B0600070205080204" pitchFamily="34" charset="-128"/>
                <a:cs typeface="Arial" panose="020B0604020202020204" pitchFamily="34" charset="0"/>
              </a:rPr>
              <a:t>Incomplete</a:t>
            </a:r>
            <a:r>
              <a:rPr lang="en-US" altLang="en-US" sz="900" dirty="0">
                <a:latin typeface="Arial" panose="020B0604020202020204" pitchFamily="34" charset="0"/>
                <a:ea typeface="ＭＳ Ｐゴシック" panose="020B0600070205080204" pitchFamily="34" charset="-128"/>
                <a:cs typeface="Arial" panose="020B0604020202020204" pitchFamily="34" charset="0"/>
              </a:rPr>
              <a:t>, the review status for that service/activity will update to </a:t>
            </a:r>
            <a:r>
              <a:rPr lang="en-US" altLang="en-US" sz="900" b="1" dirty="0">
                <a:latin typeface="Arial" panose="020B0604020202020204" pitchFamily="34" charset="0"/>
                <a:ea typeface="ＭＳ Ｐゴシック" panose="020B0600070205080204" pitchFamily="34" charset="-128"/>
                <a:cs typeface="Arial" panose="020B0604020202020204" pitchFamily="34" charset="0"/>
              </a:rPr>
              <a:t>Not Approved</a:t>
            </a:r>
            <a:r>
              <a:rPr lang="en-US" altLang="en-US" sz="900" dirty="0">
                <a:latin typeface="Arial" panose="020B0604020202020204" pitchFamily="34" charset="0"/>
                <a:ea typeface="ＭＳ Ｐゴシック" panose="020B0600070205080204" pitchFamily="34" charset="-128"/>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900" dirty="0">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900" dirty="0">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dirty="0">
              <a:latin typeface="Arial" panose="020B0604020202020204" pitchFamily="34" charset="0"/>
              <a:cs typeface="Arial" panose="020B0604020202020204" pitchFamily="34" charset="0"/>
            </a:endParaRPr>
          </a:p>
          <a:p>
            <a:pPr eaLnBrk="1" fontAlgn="auto" hangingPunct="1">
              <a:spcBef>
                <a:spcPts val="0"/>
              </a:spcBef>
              <a:spcAft>
                <a:spcPts val="0"/>
              </a:spcAft>
              <a:defRPr/>
            </a:pPr>
            <a:endParaRPr lang="en-US" sz="900" dirty="0">
              <a:latin typeface="Arial" panose="020B0604020202020204" pitchFamily="34" charset="0"/>
              <a:cs typeface="Arial" panose="020B0604020202020204" pitchFamily="34" charset="0"/>
            </a:endParaRPr>
          </a:p>
          <a:p>
            <a:pPr eaLnBrk="1" fontAlgn="auto" hangingPunct="1">
              <a:spcBef>
                <a:spcPts val="0"/>
              </a:spcBef>
              <a:spcAft>
                <a:spcPts val="0"/>
              </a:spcAft>
              <a:defRPr/>
            </a:pPr>
            <a:endParaRPr lang="en-US" sz="900" dirty="0">
              <a:latin typeface="Arial" panose="020B0604020202020204" pitchFamily="34" charset="0"/>
              <a:cs typeface="Arial" panose="020B0604020202020204" pitchFamily="34" charset="0"/>
            </a:endParaRPr>
          </a:p>
        </p:txBody>
      </p:sp>
      <p:sp>
        <p:nvSpPr>
          <p:cNvPr id="137220" name="Slide Number Placeholder 3">
            <a:extLst>
              <a:ext uri="{FF2B5EF4-FFF2-40B4-BE49-F238E27FC236}">
                <a16:creationId xmlns:a16="http://schemas.microsoft.com/office/drawing/2014/main" id="{0109C77D-3523-48A0-A6B5-41E5FC0435C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39775" indent="-284163">
              <a:defRPr>
                <a:solidFill>
                  <a:schemeClr val="tx1"/>
                </a:solidFill>
                <a:latin typeface="Arial" panose="020B0604020202020204" pitchFamily="34" charset="0"/>
              </a:defRPr>
            </a:lvl2pPr>
            <a:lvl3pPr marL="1139825" indent="-227013">
              <a:defRPr>
                <a:solidFill>
                  <a:schemeClr val="tx1"/>
                </a:solidFill>
                <a:latin typeface="Arial" panose="020B0604020202020204" pitchFamily="34" charset="0"/>
              </a:defRPr>
            </a:lvl3pPr>
            <a:lvl4pPr marL="1595438" indent="-227013">
              <a:defRPr>
                <a:solidFill>
                  <a:schemeClr val="tx1"/>
                </a:solidFill>
                <a:latin typeface="Arial" panose="020B0604020202020204" pitchFamily="34" charset="0"/>
              </a:defRPr>
            </a:lvl4pPr>
            <a:lvl5pPr marL="2051050" indent="-227013">
              <a:defRPr>
                <a:solidFill>
                  <a:schemeClr val="tx1"/>
                </a:solidFill>
                <a:latin typeface="Arial" panose="020B0604020202020204" pitchFamily="34" charset="0"/>
              </a:defRPr>
            </a:lvl5pPr>
            <a:lvl6pPr marL="2508250" indent="-227013" eaLnBrk="0" fontAlgn="base" hangingPunct="0">
              <a:spcBef>
                <a:spcPct val="0"/>
              </a:spcBef>
              <a:spcAft>
                <a:spcPct val="0"/>
              </a:spcAft>
              <a:defRPr>
                <a:solidFill>
                  <a:schemeClr val="tx1"/>
                </a:solidFill>
                <a:latin typeface="Arial" panose="020B0604020202020204" pitchFamily="34" charset="0"/>
              </a:defRPr>
            </a:lvl6pPr>
            <a:lvl7pPr marL="2965450" indent="-227013" eaLnBrk="0" fontAlgn="base" hangingPunct="0">
              <a:spcBef>
                <a:spcPct val="0"/>
              </a:spcBef>
              <a:spcAft>
                <a:spcPct val="0"/>
              </a:spcAft>
              <a:defRPr>
                <a:solidFill>
                  <a:schemeClr val="tx1"/>
                </a:solidFill>
                <a:latin typeface="Arial" panose="020B0604020202020204" pitchFamily="34" charset="0"/>
              </a:defRPr>
            </a:lvl7pPr>
            <a:lvl8pPr marL="3422650" indent="-227013" eaLnBrk="0" fontAlgn="base" hangingPunct="0">
              <a:spcBef>
                <a:spcPct val="0"/>
              </a:spcBef>
              <a:spcAft>
                <a:spcPct val="0"/>
              </a:spcAft>
              <a:defRPr>
                <a:solidFill>
                  <a:schemeClr val="tx1"/>
                </a:solidFill>
                <a:latin typeface="Arial" panose="020B0604020202020204" pitchFamily="34" charset="0"/>
              </a:defRPr>
            </a:lvl8pPr>
            <a:lvl9pPr marL="3879850" indent="-227013" eaLnBrk="0" fontAlgn="base" hangingPunct="0">
              <a:spcBef>
                <a:spcPct val="0"/>
              </a:spcBef>
              <a:spcAft>
                <a:spcPct val="0"/>
              </a:spcAft>
              <a:defRPr>
                <a:solidFill>
                  <a:schemeClr val="tx1"/>
                </a:solidFill>
                <a:latin typeface="Arial" panose="020B0604020202020204" pitchFamily="34" charset="0"/>
              </a:defRPr>
            </a:lvl9pPr>
          </a:lstStyle>
          <a:p>
            <a:fld id="{7AD933D9-D657-4917-ABB2-9D5EE9EF8338}" type="slidenum">
              <a:rPr lang="en-US" altLang="en-US" smtClean="0"/>
              <a:pPr/>
              <a:t>49</a:t>
            </a:fld>
            <a:endParaRPr lang="en-US" altLang="en-US" dirty="0"/>
          </a:p>
        </p:txBody>
      </p:sp>
    </p:spTree>
    <p:extLst>
      <p:ext uri="{BB962C8B-B14F-4D97-AF65-F5344CB8AC3E}">
        <p14:creationId xmlns:p14="http://schemas.microsoft.com/office/powerpoint/2010/main" val="3742675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1" dirty="0">
                <a:latin typeface="Arial" panose="020B0604020202020204" pitchFamily="34" charset="0"/>
                <a:cs typeface="Arial" panose="020B0604020202020204" pitchFamily="34" charset="0"/>
              </a:rPr>
              <a:t>Facilitator: </a:t>
            </a:r>
            <a:r>
              <a:rPr lang="en-US" sz="900" b="0" dirty="0">
                <a:latin typeface="Arial" panose="020B0604020202020204" pitchFamily="34" charset="0"/>
                <a:cs typeface="Arial" panose="020B0604020202020204" pitchFamily="34" charset="0"/>
              </a:rPr>
              <a:t>Emily</a:t>
            </a:r>
          </a:p>
          <a:p>
            <a:r>
              <a:rPr lang="en-US" sz="900" b="1" dirty="0">
                <a:latin typeface="Arial" panose="020B0604020202020204" pitchFamily="34" charset="0"/>
                <a:cs typeface="Arial" panose="020B0604020202020204" pitchFamily="34" charset="0"/>
              </a:rPr>
              <a:t>Say the following: </a:t>
            </a:r>
            <a:r>
              <a:rPr lang="en-US" sz="900" b="0" dirty="0">
                <a:latin typeface="Arial" panose="020B0604020202020204" pitchFamily="34" charset="0"/>
                <a:cs typeface="Arial" panose="020B0604020202020204" pitchFamily="34" charset="0"/>
              </a:rPr>
              <a:t>As you can see, our agenda for today will offer step-by-step guidance for each of our learning objectives. [Read Agenda]</a:t>
            </a:r>
          </a:p>
          <a:p>
            <a:r>
              <a:rPr lang="en-US" altLang="en-US" sz="900" b="0" dirty="0">
                <a:latin typeface="Arial" panose="020B0604020202020204" pitchFamily="34" charset="0"/>
                <a:cs typeface="Arial" panose="020B0604020202020204" pitchFamily="34" charset="0"/>
              </a:rPr>
              <a:t>Please note that there has been one new update made to the eMEP system in Section 2 and we will go over this in detail during the “Create a Budget Revision” part of the training. </a:t>
            </a:r>
          </a:p>
        </p:txBody>
      </p:sp>
      <p:sp>
        <p:nvSpPr>
          <p:cNvPr id="4" name="Slide Number Placeholder 3"/>
          <p:cNvSpPr>
            <a:spLocks noGrp="1"/>
          </p:cNvSpPr>
          <p:nvPr>
            <p:ph type="sldNum" sz="quarter" idx="10"/>
          </p:nvPr>
        </p:nvSpPr>
        <p:spPr/>
        <p:txBody>
          <a:bodyPr/>
          <a:lstStyle/>
          <a:p>
            <a:fld id="{AF40EA8C-67FD-4F2F-80C0-C86BC7A15FF6}" type="slidenum">
              <a:rPr lang="en-US" smtClean="0"/>
              <a:t>5</a:t>
            </a:fld>
            <a:endParaRPr lang="en-US"/>
          </a:p>
        </p:txBody>
      </p:sp>
    </p:spTree>
    <p:extLst>
      <p:ext uri="{BB962C8B-B14F-4D97-AF65-F5344CB8AC3E}">
        <p14:creationId xmlns:p14="http://schemas.microsoft.com/office/powerpoint/2010/main" val="157922321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a:extLst>
              <a:ext uri="{FF2B5EF4-FFF2-40B4-BE49-F238E27FC236}">
                <a16:creationId xmlns:a16="http://schemas.microsoft.com/office/drawing/2014/main" id="{DCC2A9AF-686E-4BF3-A707-FEB0479C611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a:extLst>
              <a:ext uri="{FF2B5EF4-FFF2-40B4-BE49-F238E27FC236}">
                <a16:creationId xmlns:a16="http://schemas.microsoft.com/office/drawing/2014/main" id="{B3E6A0BC-3817-41BC-A84A-4E227C74861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900" b="1" dirty="0">
                <a:latin typeface="Arial" panose="020B0604020202020204" pitchFamily="34" charset="0"/>
                <a:cs typeface="Arial" panose="020B0604020202020204" pitchFamily="34" charset="0"/>
              </a:rPr>
              <a:t>Facilitator: </a:t>
            </a:r>
            <a:r>
              <a:rPr lang="en-US" altLang="en-US" sz="900" b="0" baseline="0" dirty="0">
                <a:latin typeface="Arial" panose="020B0604020202020204" pitchFamily="34" charset="0"/>
                <a:ea typeface="ＭＳ Ｐゴシック" panose="020B0600070205080204" pitchFamily="34" charset="-128"/>
                <a:cs typeface="Arial" panose="020B0604020202020204" pitchFamily="34" charset="0"/>
              </a:rPr>
              <a:t>Emily</a:t>
            </a:r>
            <a:endParaRPr lang="en-US" sz="9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latin typeface="Arial" panose="020B0604020202020204" pitchFamily="34" charset="0"/>
                <a:cs typeface="Arial" panose="020B0604020202020204" pitchFamily="34" charset="0"/>
              </a:rPr>
              <a:t>Say the following:</a:t>
            </a:r>
          </a:p>
          <a:p>
            <a:pPr defTabSz="927100" eaLnBrk="1" hangingPunct="1">
              <a:spcBef>
                <a:spcPct val="0"/>
              </a:spcBef>
            </a:pPr>
            <a:r>
              <a:rPr lang="en-US" altLang="en-US" sz="900" dirty="0">
                <a:latin typeface="Arial" panose="020B0604020202020204" pitchFamily="34" charset="0"/>
                <a:ea typeface="ＭＳ Ｐゴシック" panose="020B0600070205080204" pitchFamily="34" charset="-128"/>
                <a:cs typeface="Arial" panose="020B0604020202020204" pitchFamily="34" charset="0"/>
              </a:rPr>
              <a:t>In the </a:t>
            </a:r>
            <a:r>
              <a:rPr lang="en-US" altLang="en-US" sz="900" b="1" dirty="0">
                <a:latin typeface="Arial" panose="020B0604020202020204" pitchFamily="34" charset="0"/>
                <a:ea typeface="ＭＳ Ｐゴシック" panose="020B0600070205080204" pitchFamily="34" charset="-128"/>
                <a:cs typeface="Arial" panose="020B0604020202020204" pitchFamily="34" charset="0"/>
              </a:rPr>
              <a:t>Plan Index</a:t>
            </a:r>
            <a:r>
              <a:rPr lang="en-US" altLang="en-US" sz="900" dirty="0">
                <a:latin typeface="Arial" panose="020B0604020202020204" pitchFamily="34" charset="0"/>
                <a:ea typeface="ＭＳ Ｐゴシック" panose="020B0600070205080204" pitchFamily="34" charset="-128"/>
                <a:cs typeface="Arial" panose="020B0604020202020204" pitchFamily="34" charset="0"/>
              </a:rPr>
              <a:t>, you can now see that Section 5 has an </a:t>
            </a:r>
            <a:r>
              <a:rPr lang="en-US" altLang="en-US" sz="900" b="1" dirty="0">
                <a:latin typeface="Arial" panose="020B0604020202020204" pitchFamily="34" charset="0"/>
                <a:ea typeface="ＭＳ Ｐゴシック" panose="020B0600070205080204" pitchFamily="34" charset="-128"/>
                <a:cs typeface="Arial" panose="020B0604020202020204" pitchFamily="34" charset="0"/>
              </a:rPr>
              <a:t>Approved </a:t>
            </a:r>
            <a:r>
              <a:rPr lang="en-US" altLang="en-US" sz="900" dirty="0">
                <a:latin typeface="Arial" panose="020B0604020202020204" pitchFamily="34" charset="0"/>
                <a:ea typeface="ＭＳ Ｐゴシック" panose="020B0600070205080204" pitchFamily="34" charset="-128"/>
                <a:cs typeface="Arial" panose="020B0604020202020204" pitchFamily="34" charset="0"/>
              </a:rPr>
              <a:t>Status. </a:t>
            </a:r>
          </a:p>
          <a:p>
            <a:pPr defTabSz="927100" eaLnBrk="1" hangingPunct="1">
              <a:spcBef>
                <a:spcPct val="0"/>
              </a:spcBef>
            </a:pPr>
            <a:endParaRPr lang="en-US" altLang="en-US" sz="900" dirty="0">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27100" rtl="0" eaLnBrk="1" fontAlgn="auto" latinLnBrk="0" hangingPunct="1">
              <a:lnSpc>
                <a:spcPct val="100000"/>
              </a:lnSpc>
              <a:spcBef>
                <a:spcPct val="0"/>
              </a:spcBef>
              <a:spcAft>
                <a:spcPts val="0"/>
              </a:spcAft>
              <a:buClrTx/>
              <a:buSzTx/>
              <a:buFontTx/>
              <a:buNone/>
              <a:tabLst/>
              <a:defRPr/>
            </a:pPr>
            <a:r>
              <a:rPr lang="en-US" altLang="en-US" sz="900" dirty="0">
                <a:latin typeface="Arial" panose="020B0604020202020204" pitchFamily="34" charset="0"/>
                <a:ea typeface="ＭＳ Ｐゴシック" panose="020B0600070205080204" pitchFamily="34" charset="-128"/>
                <a:cs typeface="Arial" panose="020B0604020202020204" pitchFamily="34" charset="0"/>
              </a:rPr>
              <a:t>The Reviewer will continue this process for all sections that have been revised, and therefore require their approval. </a:t>
            </a:r>
          </a:p>
          <a:p>
            <a:pPr marL="0" marR="0" lvl="0" indent="0" algn="l" defTabSz="927100" rtl="0" eaLnBrk="1" fontAlgn="auto" latinLnBrk="0" hangingPunct="1">
              <a:lnSpc>
                <a:spcPct val="100000"/>
              </a:lnSpc>
              <a:spcBef>
                <a:spcPct val="0"/>
              </a:spcBef>
              <a:spcAft>
                <a:spcPts val="0"/>
              </a:spcAft>
              <a:buClrTx/>
              <a:buSzTx/>
              <a:buFontTx/>
              <a:buNone/>
              <a:tabLst/>
              <a:defRPr/>
            </a:pPr>
            <a:r>
              <a:rPr lang="en-US" altLang="en-US" sz="900" dirty="0">
                <a:latin typeface="Arial" panose="020B0604020202020204" pitchFamily="34" charset="0"/>
                <a:ea typeface="ＭＳ Ｐゴシック" panose="020B0600070205080204" pitchFamily="34" charset="-128"/>
                <a:cs typeface="Arial" panose="020B0604020202020204" pitchFamily="34" charset="0"/>
              </a:rPr>
              <a:t>If any Section is marked as “Disapproved” the Plan Approver will be able to Disapprove the BR and send it back to the submitter so that they can make edits, then resubmit. </a:t>
            </a:r>
          </a:p>
          <a:p>
            <a:pPr defTabSz="927100" eaLnBrk="1" hangingPunct="1">
              <a:spcBef>
                <a:spcPct val="0"/>
              </a:spcBef>
            </a:pPr>
            <a:endParaRPr lang="en-US" altLang="en-US" sz="900" dirty="0">
              <a:latin typeface="Arial" panose="020B0604020202020204" pitchFamily="34" charset="0"/>
              <a:ea typeface="ＭＳ Ｐゴシック" panose="020B0600070205080204" pitchFamily="34" charset="-128"/>
              <a:cs typeface="Arial" panose="020B0604020202020204" pitchFamily="34" charset="0"/>
            </a:endParaRPr>
          </a:p>
          <a:p>
            <a:pPr defTabSz="927100" eaLnBrk="1" hangingPunct="1">
              <a:spcBef>
                <a:spcPct val="0"/>
              </a:spcBef>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defTabSz="927100" eaLnBrk="1" hangingPunct="1">
              <a:spcBef>
                <a:spcPct val="0"/>
              </a:spcBef>
            </a:pPr>
            <a:endParaRPr lang="en-US" altLang="en-US" dirty="0">
              <a:ea typeface="ＭＳ Ｐゴシック" panose="020B0600070205080204" pitchFamily="34" charset="-128"/>
              <a:cs typeface="Arial" panose="020B0604020202020204" pitchFamily="34" charset="0"/>
            </a:endParaRPr>
          </a:p>
        </p:txBody>
      </p:sp>
      <p:sp>
        <p:nvSpPr>
          <p:cNvPr id="141316" name="Slide Number Placeholder 3">
            <a:extLst>
              <a:ext uri="{FF2B5EF4-FFF2-40B4-BE49-F238E27FC236}">
                <a16:creationId xmlns:a16="http://schemas.microsoft.com/office/drawing/2014/main" id="{1F8B96AC-8995-461B-843B-C78D95CF392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39775" indent="-284163">
              <a:defRPr>
                <a:solidFill>
                  <a:schemeClr val="tx1"/>
                </a:solidFill>
                <a:latin typeface="Arial" panose="020B0604020202020204" pitchFamily="34" charset="0"/>
              </a:defRPr>
            </a:lvl2pPr>
            <a:lvl3pPr marL="1139825" indent="-227013">
              <a:defRPr>
                <a:solidFill>
                  <a:schemeClr val="tx1"/>
                </a:solidFill>
                <a:latin typeface="Arial" panose="020B0604020202020204" pitchFamily="34" charset="0"/>
              </a:defRPr>
            </a:lvl3pPr>
            <a:lvl4pPr marL="1595438" indent="-227013">
              <a:defRPr>
                <a:solidFill>
                  <a:schemeClr val="tx1"/>
                </a:solidFill>
                <a:latin typeface="Arial" panose="020B0604020202020204" pitchFamily="34" charset="0"/>
              </a:defRPr>
            </a:lvl4pPr>
            <a:lvl5pPr marL="2051050" indent="-227013">
              <a:defRPr>
                <a:solidFill>
                  <a:schemeClr val="tx1"/>
                </a:solidFill>
                <a:latin typeface="Arial" panose="020B0604020202020204" pitchFamily="34" charset="0"/>
              </a:defRPr>
            </a:lvl5pPr>
            <a:lvl6pPr marL="2508250" indent="-227013" eaLnBrk="0" fontAlgn="base" hangingPunct="0">
              <a:spcBef>
                <a:spcPct val="0"/>
              </a:spcBef>
              <a:spcAft>
                <a:spcPct val="0"/>
              </a:spcAft>
              <a:defRPr>
                <a:solidFill>
                  <a:schemeClr val="tx1"/>
                </a:solidFill>
                <a:latin typeface="Arial" panose="020B0604020202020204" pitchFamily="34" charset="0"/>
              </a:defRPr>
            </a:lvl6pPr>
            <a:lvl7pPr marL="2965450" indent="-227013" eaLnBrk="0" fontAlgn="base" hangingPunct="0">
              <a:spcBef>
                <a:spcPct val="0"/>
              </a:spcBef>
              <a:spcAft>
                <a:spcPct val="0"/>
              </a:spcAft>
              <a:defRPr>
                <a:solidFill>
                  <a:schemeClr val="tx1"/>
                </a:solidFill>
                <a:latin typeface="Arial" panose="020B0604020202020204" pitchFamily="34" charset="0"/>
              </a:defRPr>
            </a:lvl7pPr>
            <a:lvl8pPr marL="3422650" indent="-227013" eaLnBrk="0" fontAlgn="base" hangingPunct="0">
              <a:spcBef>
                <a:spcPct val="0"/>
              </a:spcBef>
              <a:spcAft>
                <a:spcPct val="0"/>
              </a:spcAft>
              <a:defRPr>
                <a:solidFill>
                  <a:schemeClr val="tx1"/>
                </a:solidFill>
                <a:latin typeface="Arial" panose="020B0604020202020204" pitchFamily="34" charset="0"/>
              </a:defRPr>
            </a:lvl8pPr>
            <a:lvl9pPr marL="3879850" indent="-227013" eaLnBrk="0" fontAlgn="base" hangingPunct="0">
              <a:spcBef>
                <a:spcPct val="0"/>
              </a:spcBef>
              <a:spcAft>
                <a:spcPct val="0"/>
              </a:spcAft>
              <a:defRPr>
                <a:solidFill>
                  <a:schemeClr val="tx1"/>
                </a:solidFill>
                <a:latin typeface="Arial" panose="020B0604020202020204" pitchFamily="34" charset="0"/>
              </a:defRPr>
            </a:lvl9pPr>
          </a:lstStyle>
          <a:p>
            <a:fld id="{ED6A4164-02B8-470A-B0AE-A1FF0B4ABCB9}" type="slidenum">
              <a:rPr lang="en-US" altLang="en-US" smtClean="0"/>
              <a:pPr/>
              <a:t>50</a:t>
            </a:fld>
            <a:endParaRPr lang="en-US" altLang="en-US" dirty="0"/>
          </a:p>
        </p:txBody>
      </p:sp>
    </p:spTree>
    <p:extLst>
      <p:ext uri="{BB962C8B-B14F-4D97-AF65-F5344CB8AC3E}">
        <p14:creationId xmlns:p14="http://schemas.microsoft.com/office/powerpoint/2010/main" val="53948106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227EB20B-8A71-4637-B021-5523C74E8A6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a:extLst>
              <a:ext uri="{FF2B5EF4-FFF2-40B4-BE49-F238E27FC236}">
                <a16:creationId xmlns:a16="http://schemas.microsoft.com/office/drawing/2014/main" id="{86687025-1F0E-41C1-A325-C7645BE6D279}"/>
              </a:ext>
            </a:extLst>
          </p:cNvPr>
          <p:cNvSpPr>
            <a:spLocks noGrp="1"/>
          </p:cNvSpPr>
          <p:nvPr>
            <p:ph type="body" idx="1"/>
          </p:nvPr>
        </p:nvSpPr>
        <p:spPr bwMode="auto">
          <a:xfrm>
            <a:off x="698500" y="4467225"/>
            <a:ext cx="5588000" cy="4067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900" b="1" dirty="0">
                <a:latin typeface="Arial" panose="020B0604020202020204" pitchFamily="34" charset="0"/>
                <a:ea typeface="ＭＳ Ｐゴシック" panose="020B0600070205080204" pitchFamily="34" charset="-128"/>
                <a:cs typeface="Arial" panose="020B0604020202020204" pitchFamily="34" charset="0"/>
              </a:rPr>
              <a:t>Poll #2:</a:t>
            </a:r>
          </a:p>
          <a:p>
            <a:pPr>
              <a:spcBef>
                <a:spcPct val="0"/>
              </a:spcBef>
            </a:pPr>
            <a:r>
              <a:rPr lang="en-US" altLang="en-US" sz="900" b="1" dirty="0">
                <a:latin typeface="Arial" panose="020B0604020202020204" pitchFamily="34" charset="0"/>
                <a:ea typeface="ＭＳ Ｐゴシック" panose="020B0600070205080204" pitchFamily="34" charset="-128"/>
                <a:cs typeface="Arial" panose="020B0604020202020204" pitchFamily="34" charset="0"/>
              </a:rPr>
              <a:t>True/False: </a:t>
            </a:r>
            <a:r>
              <a:rPr lang="en-US" altLang="en-US" sz="900" b="0" dirty="0">
                <a:latin typeface="Arial" panose="020B0604020202020204" pitchFamily="34" charset="0"/>
                <a:ea typeface="ＭＳ Ｐゴシック" panose="020B0600070205080204" pitchFamily="34" charset="-128"/>
                <a:cs typeface="Arial" panose="020B0604020202020204" pitchFamily="34" charset="0"/>
              </a:rPr>
              <a:t>Reviewers will automatically be able to see submitted Budget Revisions by clicking on the “List Budget Revisions for </a:t>
            </a:r>
            <a:r>
              <a:rPr lang="en-US" altLang="en-US" sz="900" dirty="0">
                <a:latin typeface="Arial" panose="020B0604020202020204" pitchFamily="34" charset="0"/>
                <a:ea typeface="ＭＳ Ｐゴシック" panose="020B0600070205080204" pitchFamily="34" charset="-128"/>
                <a:cs typeface="Arial" panose="020B0604020202020204" pitchFamily="34" charset="0"/>
              </a:rPr>
              <a:t>Review” link in the Regional Reviewer Menu. </a:t>
            </a:r>
          </a:p>
          <a:p>
            <a:pPr>
              <a:spcBef>
                <a:spcPct val="0"/>
              </a:spcBef>
            </a:pPr>
            <a:r>
              <a:rPr lang="en-US" altLang="en-US" sz="900" b="1" dirty="0">
                <a:latin typeface="Arial" panose="020B0604020202020204" pitchFamily="34" charset="0"/>
                <a:ea typeface="ＭＳ Ｐゴシック" panose="020B0600070205080204" pitchFamily="34" charset="-128"/>
                <a:cs typeface="Arial" panose="020B0604020202020204" pitchFamily="34" charset="0"/>
              </a:rPr>
              <a:t>Answer: FALSE. The Regional Administrator must first assign Budget Revisions using the Regional Administrator menu before staff will be able to access them for review. This includes assigning themselves as a review to a submitted BR. </a:t>
            </a:r>
          </a:p>
          <a:p>
            <a:pPr>
              <a:spcBef>
                <a:spcPct val="0"/>
              </a:spcBef>
            </a:pPr>
            <a:endParaRPr lang="en-US" altLang="en-US" sz="900" dirty="0">
              <a:latin typeface="Arial" panose="020B0604020202020204" pitchFamily="34" charset="0"/>
              <a:ea typeface="ＭＳ Ｐゴシック" panose="020B0600070205080204" pitchFamily="34" charset="-128"/>
              <a:cs typeface="Arial" panose="020B0604020202020204" pitchFamily="34" charset="0"/>
            </a:endParaRPr>
          </a:p>
          <a:p>
            <a:pPr>
              <a:spcBef>
                <a:spcPct val="0"/>
              </a:spcBef>
            </a:pPr>
            <a:r>
              <a:rPr lang="en-US" altLang="en-US" sz="900" b="1" dirty="0">
                <a:latin typeface="Arial" panose="020B0604020202020204" pitchFamily="34" charset="0"/>
                <a:ea typeface="ＭＳ Ｐゴシック" panose="020B0600070205080204" pitchFamily="34" charset="-128"/>
                <a:cs typeface="Arial" panose="020B0604020202020204" pitchFamily="34" charset="0"/>
              </a:rPr>
              <a:t>True/False: </a:t>
            </a:r>
            <a:r>
              <a:rPr lang="en-US" altLang="en-US" sz="900" dirty="0">
                <a:latin typeface="Arial" panose="020B0604020202020204" pitchFamily="34" charset="0"/>
                <a:ea typeface="ＭＳ Ｐゴシック" panose="020B0600070205080204" pitchFamily="34" charset="-128"/>
                <a:cs typeface="Arial" panose="020B0604020202020204" pitchFamily="34" charset="0"/>
              </a:rPr>
              <a:t>The Reviewer will be able to score and leave comments in each tab of a service/activity, just like in the application. </a:t>
            </a:r>
          </a:p>
          <a:p>
            <a:pPr>
              <a:spcBef>
                <a:spcPct val="0"/>
              </a:spcBef>
            </a:pPr>
            <a:r>
              <a:rPr lang="en-US" altLang="en-US" sz="900" b="1" dirty="0">
                <a:latin typeface="Arial" panose="020B0604020202020204" pitchFamily="34" charset="0"/>
                <a:ea typeface="ＭＳ Ｐゴシック" panose="020B0600070205080204" pitchFamily="34" charset="-128"/>
                <a:cs typeface="Arial" panose="020B0604020202020204" pitchFamily="34" charset="0"/>
              </a:rPr>
              <a:t>Answer: FALSE The reviewer will only have access to score and leave comments in the budget tab, and should write any comments that need to be addressed in the other tabs in the budget tab.</a:t>
            </a:r>
          </a:p>
          <a:p>
            <a:pPr>
              <a:spcBef>
                <a:spcPct val="0"/>
              </a:spcBef>
            </a:pPr>
            <a:endParaRPr lang="en-US" altLang="en-US" sz="900" dirty="0">
              <a:latin typeface="Arial" panose="020B0604020202020204" pitchFamily="34" charset="0"/>
              <a:ea typeface="ＭＳ Ｐゴシック" panose="020B0600070205080204" pitchFamily="34" charset="-128"/>
              <a:cs typeface="Arial" panose="020B0604020202020204" pitchFamily="34" charset="0"/>
            </a:endParaRPr>
          </a:p>
          <a:p>
            <a:pPr>
              <a:spcBef>
                <a:spcPct val="0"/>
              </a:spcBef>
            </a:pPr>
            <a:r>
              <a:rPr lang="en-US" altLang="en-US" sz="900" b="1" dirty="0">
                <a:latin typeface="Arial" panose="020B0604020202020204" pitchFamily="34" charset="0"/>
                <a:ea typeface="ＭＳ Ｐゴシック" panose="020B0600070205080204" pitchFamily="34" charset="-128"/>
                <a:cs typeface="Arial" panose="020B0604020202020204" pitchFamily="34" charset="0"/>
              </a:rPr>
              <a:t>True/False: </a:t>
            </a:r>
            <a:r>
              <a:rPr lang="en-US" altLang="en-US" sz="900" b="0" dirty="0">
                <a:latin typeface="Arial" panose="020B0604020202020204" pitchFamily="34" charset="0"/>
                <a:ea typeface="ＭＳ Ｐゴシック" panose="020B0600070205080204" pitchFamily="34" charset="-128"/>
                <a:cs typeface="Arial" panose="020B0604020202020204" pitchFamily="34" charset="0"/>
              </a:rPr>
              <a:t>In the Section 2 update, users will be able to see their new allocation during a BR only after the BR has been approved by the Region (for DSAs/MOUs) or CDE (for Regions/DFDs). </a:t>
            </a:r>
          </a:p>
          <a:p>
            <a:pPr>
              <a:spcBef>
                <a:spcPct val="0"/>
              </a:spcBef>
            </a:pPr>
            <a:r>
              <a:rPr lang="en-US" altLang="en-US" sz="900" b="1" dirty="0">
                <a:latin typeface="Arial" panose="020B0604020202020204" pitchFamily="34" charset="0"/>
                <a:ea typeface="ＭＳ Ｐゴシック" panose="020B0600070205080204" pitchFamily="34" charset="-128"/>
                <a:cs typeface="Arial" panose="020B0604020202020204" pitchFamily="34" charset="0"/>
              </a:rPr>
              <a:t>Answer: TRUE. Please remember this update occurs only after a BR has been approved. </a:t>
            </a:r>
            <a:endParaRPr lang="en-US" altLang="en-US" sz="900" dirty="0">
              <a:latin typeface="Arial" panose="020B0604020202020204" pitchFamily="34" charset="0"/>
              <a:ea typeface="ＭＳ Ｐゴシック" panose="020B0600070205080204" pitchFamily="34" charset="-128"/>
              <a:cs typeface="Arial" panose="020B0604020202020204" pitchFamily="34" charset="0"/>
            </a:endParaRPr>
          </a:p>
          <a:p>
            <a:pPr>
              <a:spcBef>
                <a:spcPct val="0"/>
              </a:spcBef>
            </a:pPr>
            <a:endParaRPr lang="en-US" altLang="en-US" sz="900" dirty="0">
              <a:latin typeface="Arial" panose="020B0604020202020204" pitchFamily="34" charset="0"/>
              <a:ea typeface="ＭＳ Ｐゴシック" panose="020B0600070205080204" pitchFamily="34" charset="-128"/>
              <a:cs typeface="Arial" panose="020B0604020202020204" pitchFamily="34" charset="0"/>
            </a:endParaRPr>
          </a:p>
          <a:p>
            <a:endParaRPr lang="en-US" altLang="en-US" sz="900" dirty="0">
              <a:latin typeface="Arial" panose="020B0604020202020204" pitchFamily="34" charset="0"/>
              <a:cs typeface="Arial" panose="020B0604020202020204" pitchFamily="34" charset="0"/>
            </a:endParaRPr>
          </a:p>
          <a:p>
            <a:pPr eaLnBrk="1" hangingPunct="1">
              <a:spcBef>
                <a:spcPct val="0"/>
              </a:spcBef>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endParaRPr lang="en-US" altLang="en-US" dirty="0">
              <a:ea typeface="ＭＳ Ｐゴシック" panose="020B0600070205080204" pitchFamily="34" charset="-128"/>
              <a:cs typeface="Arial" panose="020B0604020202020204" pitchFamily="34" charset="0"/>
            </a:endParaRPr>
          </a:p>
        </p:txBody>
      </p:sp>
      <p:sp>
        <p:nvSpPr>
          <p:cNvPr id="77828" name="Slide Number Placeholder 3">
            <a:extLst>
              <a:ext uri="{FF2B5EF4-FFF2-40B4-BE49-F238E27FC236}">
                <a16:creationId xmlns:a16="http://schemas.microsoft.com/office/drawing/2014/main" id="{EBAEAA45-B49C-47C3-BB81-01DF94DB5FA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39775" indent="-284163">
              <a:defRPr>
                <a:solidFill>
                  <a:schemeClr val="tx1"/>
                </a:solidFill>
                <a:latin typeface="Arial" panose="020B0604020202020204" pitchFamily="34" charset="0"/>
              </a:defRPr>
            </a:lvl2pPr>
            <a:lvl3pPr marL="1139825" indent="-227013">
              <a:defRPr>
                <a:solidFill>
                  <a:schemeClr val="tx1"/>
                </a:solidFill>
                <a:latin typeface="Arial" panose="020B0604020202020204" pitchFamily="34" charset="0"/>
              </a:defRPr>
            </a:lvl3pPr>
            <a:lvl4pPr marL="1595438" indent="-227013">
              <a:defRPr>
                <a:solidFill>
                  <a:schemeClr val="tx1"/>
                </a:solidFill>
                <a:latin typeface="Arial" panose="020B0604020202020204" pitchFamily="34" charset="0"/>
              </a:defRPr>
            </a:lvl4pPr>
            <a:lvl5pPr marL="2051050" indent="-227013">
              <a:defRPr>
                <a:solidFill>
                  <a:schemeClr val="tx1"/>
                </a:solidFill>
                <a:latin typeface="Arial" panose="020B0604020202020204" pitchFamily="34" charset="0"/>
              </a:defRPr>
            </a:lvl5pPr>
            <a:lvl6pPr marL="2508250" indent="-227013" eaLnBrk="0" fontAlgn="base" hangingPunct="0">
              <a:spcBef>
                <a:spcPct val="0"/>
              </a:spcBef>
              <a:spcAft>
                <a:spcPct val="0"/>
              </a:spcAft>
              <a:defRPr>
                <a:solidFill>
                  <a:schemeClr val="tx1"/>
                </a:solidFill>
                <a:latin typeface="Arial" panose="020B0604020202020204" pitchFamily="34" charset="0"/>
              </a:defRPr>
            </a:lvl6pPr>
            <a:lvl7pPr marL="2965450" indent="-227013" eaLnBrk="0" fontAlgn="base" hangingPunct="0">
              <a:spcBef>
                <a:spcPct val="0"/>
              </a:spcBef>
              <a:spcAft>
                <a:spcPct val="0"/>
              </a:spcAft>
              <a:defRPr>
                <a:solidFill>
                  <a:schemeClr val="tx1"/>
                </a:solidFill>
                <a:latin typeface="Arial" panose="020B0604020202020204" pitchFamily="34" charset="0"/>
              </a:defRPr>
            </a:lvl7pPr>
            <a:lvl8pPr marL="3422650" indent="-227013" eaLnBrk="0" fontAlgn="base" hangingPunct="0">
              <a:spcBef>
                <a:spcPct val="0"/>
              </a:spcBef>
              <a:spcAft>
                <a:spcPct val="0"/>
              </a:spcAft>
              <a:defRPr>
                <a:solidFill>
                  <a:schemeClr val="tx1"/>
                </a:solidFill>
                <a:latin typeface="Arial" panose="020B0604020202020204" pitchFamily="34" charset="0"/>
              </a:defRPr>
            </a:lvl8pPr>
            <a:lvl9pPr marL="3879850" indent="-227013" eaLnBrk="0" fontAlgn="base" hangingPunct="0">
              <a:spcBef>
                <a:spcPct val="0"/>
              </a:spcBef>
              <a:spcAft>
                <a:spcPct val="0"/>
              </a:spcAft>
              <a:defRPr>
                <a:solidFill>
                  <a:schemeClr val="tx1"/>
                </a:solidFill>
                <a:latin typeface="Arial" panose="020B0604020202020204" pitchFamily="34" charset="0"/>
              </a:defRPr>
            </a:lvl9pPr>
          </a:lstStyle>
          <a:p>
            <a:fld id="{6A2FB231-875A-448E-B6CA-63549A4BE77A}" type="slidenum">
              <a:rPr lang="en-US" altLang="en-US" smtClean="0"/>
              <a:pPr/>
              <a:t>51</a:t>
            </a:fld>
            <a:endParaRPr lang="en-US" altLang="en-US" dirty="0"/>
          </a:p>
        </p:txBody>
      </p:sp>
    </p:spTree>
    <p:extLst>
      <p:ext uri="{BB962C8B-B14F-4D97-AF65-F5344CB8AC3E}">
        <p14:creationId xmlns:p14="http://schemas.microsoft.com/office/powerpoint/2010/main" val="333848826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a:extLst>
              <a:ext uri="{FF2B5EF4-FFF2-40B4-BE49-F238E27FC236}">
                <a16:creationId xmlns:a16="http://schemas.microsoft.com/office/drawing/2014/main" id="{BCFB2989-53FB-4B28-BA1E-81A2A7B2D24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a:extLst>
              <a:ext uri="{FF2B5EF4-FFF2-40B4-BE49-F238E27FC236}">
                <a16:creationId xmlns:a16="http://schemas.microsoft.com/office/drawing/2014/main" id="{8547E1BF-B74A-4E16-AA75-48B4DC07504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900" b="1" dirty="0">
                <a:latin typeface="Arial" panose="020B0604020202020204" pitchFamily="34" charset="0"/>
                <a:cs typeface="Arial" panose="020B0604020202020204" pitchFamily="34" charset="0"/>
              </a:rPr>
              <a:t>Facilitator: </a:t>
            </a:r>
            <a:r>
              <a:rPr lang="en-US" altLang="en-US" sz="900" b="0" baseline="0" dirty="0">
                <a:latin typeface="Arial" panose="020B0604020202020204" pitchFamily="34" charset="0"/>
                <a:ea typeface="ＭＳ Ｐゴシック" panose="020B0600070205080204" pitchFamily="34" charset="-128"/>
                <a:cs typeface="Arial" panose="020B0604020202020204" pitchFamily="34" charset="0"/>
              </a:rPr>
              <a:t>Emily</a:t>
            </a:r>
            <a:endParaRPr lang="en-US" sz="9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latin typeface="Arial" panose="020B0604020202020204" pitchFamily="34" charset="0"/>
                <a:cs typeface="Arial" panose="020B0604020202020204" pitchFamily="34" charset="0"/>
              </a:rPr>
              <a:t>Say the following: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Once all sections in a BR have been marked as approved, let’s look at the steps for finishing the Budget Revision approval process. </a:t>
            </a:r>
            <a:endParaRPr lang="en-US" altLang="en-US" dirty="0">
              <a:ea typeface="ＭＳ Ｐゴシック" panose="020B0600070205080204" pitchFamily="34" charset="-128"/>
              <a:cs typeface="Arial" panose="020B0604020202020204" pitchFamily="34" charset="0"/>
            </a:endParaRPr>
          </a:p>
        </p:txBody>
      </p:sp>
      <p:sp>
        <p:nvSpPr>
          <p:cNvPr id="98308" name="Slide Number Placeholder 3">
            <a:extLst>
              <a:ext uri="{FF2B5EF4-FFF2-40B4-BE49-F238E27FC236}">
                <a16:creationId xmlns:a16="http://schemas.microsoft.com/office/drawing/2014/main" id="{B58D79D2-AAD0-485B-BB9D-4AB74AD8300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39775" indent="-284163">
              <a:defRPr>
                <a:solidFill>
                  <a:schemeClr val="tx1"/>
                </a:solidFill>
                <a:latin typeface="Arial" panose="020B0604020202020204" pitchFamily="34" charset="0"/>
              </a:defRPr>
            </a:lvl2pPr>
            <a:lvl3pPr marL="1139825" indent="-227013">
              <a:defRPr>
                <a:solidFill>
                  <a:schemeClr val="tx1"/>
                </a:solidFill>
                <a:latin typeface="Arial" panose="020B0604020202020204" pitchFamily="34" charset="0"/>
              </a:defRPr>
            </a:lvl3pPr>
            <a:lvl4pPr marL="1595438" indent="-227013">
              <a:defRPr>
                <a:solidFill>
                  <a:schemeClr val="tx1"/>
                </a:solidFill>
                <a:latin typeface="Arial" panose="020B0604020202020204" pitchFamily="34" charset="0"/>
              </a:defRPr>
            </a:lvl4pPr>
            <a:lvl5pPr marL="2051050" indent="-227013">
              <a:defRPr>
                <a:solidFill>
                  <a:schemeClr val="tx1"/>
                </a:solidFill>
                <a:latin typeface="Arial" panose="020B0604020202020204" pitchFamily="34" charset="0"/>
              </a:defRPr>
            </a:lvl5pPr>
            <a:lvl6pPr marL="2508250" indent="-227013" eaLnBrk="0" fontAlgn="base" hangingPunct="0">
              <a:spcBef>
                <a:spcPct val="0"/>
              </a:spcBef>
              <a:spcAft>
                <a:spcPct val="0"/>
              </a:spcAft>
              <a:defRPr>
                <a:solidFill>
                  <a:schemeClr val="tx1"/>
                </a:solidFill>
                <a:latin typeface="Arial" panose="020B0604020202020204" pitchFamily="34" charset="0"/>
              </a:defRPr>
            </a:lvl6pPr>
            <a:lvl7pPr marL="2965450" indent="-227013" eaLnBrk="0" fontAlgn="base" hangingPunct="0">
              <a:spcBef>
                <a:spcPct val="0"/>
              </a:spcBef>
              <a:spcAft>
                <a:spcPct val="0"/>
              </a:spcAft>
              <a:defRPr>
                <a:solidFill>
                  <a:schemeClr val="tx1"/>
                </a:solidFill>
                <a:latin typeface="Arial" panose="020B0604020202020204" pitchFamily="34" charset="0"/>
              </a:defRPr>
            </a:lvl7pPr>
            <a:lvl8pPr marL="3422650" indent="-227013" eaLnBrk="0" fontAlgn="base" hangingPunct="0">
              <a:spcBef>
                <a:spcPct val="0"/>
              </a:spcBef>
              <a:spcAft>
                <a:spcPct val="0"/>
              </a:spcAft>
              <a:defRPr>
                <a:solidFill>
                  <a:schemeClr val="tx1"/>
                </a:solidFill>
                <a:latin typeface="Arial" panose="020B0604020202020204" pitchFamily="34" charset="0"/>
              </a:defRPr>
            </a:lvl8pPr>
            <a:lvl9pPr marL="3879850" indent="-227013" eaLnBrk="0" fontAlgn="base" hangingPunct="0">
              <a:spcBef>
                <a:spcPct val="0"/>
              </a:spcBef>
              <a:spcAft>
                <a:spcPct val="0"/>
              </a:spcAft>
              <a:defRPr>
                <a:solidFill>
                  <a:schemeClr val="tx1"/>
                </a:solidFill>
                <a:latin typeface="Arial" panose="020B0604020202020204" pitchFamily="34" charset="0"/>
              </a:defRPr>
            </a:lvl9pPr>
          </a:lstStyle>
          <a:p>
            <a:fld id="{D12B1648-5845-4F21-B810-8C51E5C3B585}" type="slidenum">
              <a:rPr lang="en-US" altLang="en-US" smtClean="0"/>
              <a:pPr/>
              <a:t>52</a:t>
            </a:fld>
            <a:endParaRPr lang="en-US" altLang="en-US" dirty="0"/>
          </a:p>
        </p:txBody>
      </p:sp>
    </p:spTree>
    <p:extLst>
      <p:ext uri="{BB962C8B-B14F-4D97-AF65-F5344CB8AC3E}">
        <p14:creationId xmlns:p14="http://schemas.microsoft.com/office/powerpoint/2010/main" val="158531338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a:extLst>
              <a:ext uri="{FF2B5EF4-FFF2-40B4-BE49-F238E27FC236}">
                <a16:creationId xmlns:a16="http://schemas.microsoft.com/office/drawing/2014/main" id="{6A1B5708-5AF3-4E9F-BAD6-F0FE892811D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es Placeholder 2">
            <a:extLst>
              <a:ext uri="{FF2B5EF4-FFF2-40B4-BE49-F238E27FC236}">
                <a16:creationId xmlns:a16="http://schemas.microsoft.com/office/drawing/2014/main" id="{55754B79-B0B5-49CE-9779-01D6E73E21A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900" b="1" dirty="0">
                <a:latin typeface="Arial" panose="020B0604020202020204" pitchFamily="34" charset="0"/>
                <a:cs typeface="Arial" panose="020B0604020202020204" pitchFamily="34" charset="0"/>
              </a:rPr>
              <a:t>Facilitator: </a:t>
            </a:r>
            <a:r>
              <a:rPr lang="en-US" altLang="en-US" sz="900" b="0" baseline="0" dirty="0">
                <a:latin typeface="Arial" panose="020B0604020202020204" pitchFamily="34" charset="0"/>
                <a:ea typeface="ＭＳ Ｐゴシック" panose="020B0600070205080204" pitchFamily="34" charset="-128"/>
                <a:cs typeface="Arial" panose="020B0604020202020204" pitchFamily="34" charset="0"/>
              </a:rPr>
              <a:t>Emily</a:t>
            </a:r>
            <a:endParaRPr lang="en-US" sz="9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latin typeface="Arial" panose="020B0604020202020204" pitchFamily="34" charset="0"/>
                <a:cs typeface="Arial" panose="020B0604020202020204" pitchFamily="34" charset="0"/>
              </a:rPr>
              <a:t>Say the following:</a:t>
            </a:r>
          </a:p>
          <a:p>
            <a:pPr eaLnBrk="1" hangingPunct="1">
              <a:spcBef>
                <a:spcPct val="0"/>
              </a:spcBef>
            </a:pPr>
            <a:r>
              <a:rPr lang="en-US" altLang="en-US" sz="900" dirty="0">
                <a:latin typeface="Arial" panose="020B0604020202020204" pitchFamily="34" charset="0"/>
                <a:ea typeface="ＭＳ Ｐゴシック" panose="020B0600070205080204" pitchFamily="34" charset="-128"/>
                <a:cs typeface="Arial" panose="020B0604020202020204" pitchFamily="34" charset="0"/>
              </a:rPr>
              <a:t>There are 2 steps that must be followed in order to complete a Budget Revision approval. The first step occurs in the eMEP system, which is the system we have been looking at so far in this training. </a:t>
            </a:r>
          </a:p>
          <a:p>
            <a:pPr eaLnBrk="1" hangingPunct="1">
              <a:spcBef>
                <a:spcPct val="0"/>
              </a:spcBef>
            </a:pPr>
            <a:endParaRPr lang="en-US" altLang="en-US" sz="900"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sz="900" dirty="0">
                <a:latin typeface="Arial" panose="020B0604020202020204" pitchFamily="34" charset="0"/>
                <a:ea typeface="ＭＳ Ｐゴシック" panose="020B0600070205080204" pitchFamily="34" charset="-128"/>
                <a:cs typeface="Arial" panose="020B0604020202020204" pitchFamily="34" charset="0"/>
              </a:rPr>
              <a:t>The second step occurs in the MEPEX system, which is the separate yet connected system for expenditure reports. Both steps must be completed, otherwise the subgrantee’s next expenditure report will not populate correctly. </a:t>
            </a:r>
          </a:p>
          <a:p>
            <a:pPr eaLnBrk="1" hangingPunct="1">
              <a:spcBef>
                <a:spcPct val="0"/>
              </a:spcBef>
            </a:pPr>
            <a:endParaRPr lang="en-US" altLang="en-US" dirty="0">
              <a:ea typeface="ＭＳ Ｐゴシック" panose="020B0600070205080204" pitchFamily="34" charset="-128"/>
              <a:cs typeface="Arial" panose="020B0604020202020204" pitchFamily="34" charset="0"/>
            </a:endParaRPr>
          </a:p>
        </p:txBody>
      </p:sp>
      <p:sp>
        <p:nvSpPr>
          <p:cNvPr id="147460" name="Slide Number Placeholder 3">
            <a:extLst>
              <a:ext uri="{FF2B5EF4-FFF2-40B4-BE49-F238E27FC236}">
                <a16:creationId xmlns:a16="http://schemas.microsoft.com/office/drawing/2014/main" id="{C948C5C6-490D-4A75-A23A-75522265A21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39775" indent="-284163">
              <a:defRPr>
                <a:solidFill>
                  <a:schemeClr val="tx1"/>
                </a:solidFill>
                <a:latin typeface="Arial" panose="020B0604020202020204" pitchFamily="34" charset="0"/>
              </a:defRPr>
            </a:lvl2pPr>
            <a:lvl3pPr marL="1139825" indent="-227013">
              <a:defRPr>
                <a:solidFill>
                  <a:schemeClr val="tx1"/>
                </a:solidFill>
                <a:latin typeface="Arial" panose="020B0604020202020204" pitchFamily="34" charset="0"/>
              </a:defRPr>
            </a:lvl3pPr>
            <a:lvl4pPr marL="1595438" indent="-227013">
              <a:defRPr>
                <a:solidFill>
                  <a:schemeClr val="tx1"/>
                </a:solidFill>
                <a:latin typeface="Arial" panose="020B0604020202020204" pitchFamily="34" charset="0"/>
              </a:defRPr>
            </a:lvl4pPr>
            <a:lvl5pPr marL="2051050" indent="-227013">
              <a:defRPr>
                <a:solidFill>
                  <a:schemeClr val="tx1"/>
                </a:solidFill>
                <a:latin typeface="Arial" panose="020B0604020202020204" pitchFamily="34" charset="0"/>
              </a:defRPr>
            </a:lvl5pPr>
            <a:lvl6pPr marL="2508250" indent="-227013" eaLnBrk="0" fontAlgn="base" hangingPunct="0">
              <a:spcBef>
                <a:spcPct val="0"/>
              </a:spcBef>
              <a:spcAft>
                <a:spcPct val="0"/>
              </a:spcAft>
              <a:defRPr>
                <a:solidFill>
                  <a:schemeClr val="tx1"/>
                </a:solidFill>
                <a:latin typeface="Arial" panose="020B0604020202020204" pitchFamily="34" charset="0"/>
              </a:defRPr>
            </a:lvl6pPr>
            <a:lvl7pPr marL="2965450" indent="-227013" eaLnBrk="0" fontAlgn="base" hangingPunct="0">
              <a:spcBef>
                <a:spcPct val="0"/>
              </a:spcBef>
              <a:spcAft>
                <a:spcPct val="0"/>
              </a:spcAft>
              <a:defRPr>
                <a:solidFill>
                  <a:schemeClr val="tx1"/>
                </a:solidFill>
                <a:latin typeface="Arial" panose="020B0604020202020204" pitchFamily="34" charset="0"/>
              </a:defRPr>
            </a:lvl7pPr>
            <a:lvl8pPr marL="3422650" indent="-227013" eaLnBrk="0" fontAlgn="base" hangingPunct="0">
              <a:spcBef>
                <a:spcPct val="0"/>
              </a:spcBef>
              <a:spcAft>
                <a:spcPct val="0"/>
              </a:spcAft>
              <a:defRPr>
                <a:solidFill>
                  <a:schemeClr val="tx1"/>
                </a:solidFill>
                <a:latin typeface="Arial" panose="020B0604020202020204" pitchFamily="34" charset="0"/>
              </a:defRPr>
            </a:lvl8pPr>
            <a:lvl9pPr marL="3879850" indent="-227013" eaLnBrk="0" fontAlgn="base" hangingPunct="0">
              <a:spcBef>
                <a:spcPct val="0"/>
              </a:spcBef>
              <a:spcAft>
                <a:spcPct val="0"/>
              </a:spcAft>
              <a:defRPr>
                <a:solidFill>
                  <a:schemeClr val="tx1"/>
                </a:solidFill>
                <a:latin typeface="Arial" panose="020B0604020202020204" pitchFamily="34" charset="0"/>
              </a:defRPr>
            </a:lvl9pPr>
          </a:lstStyle>
          <a:p>
            <a:fld id="{2ED406D9-4946-44F3-8AA5-48B03FE111C6}" type="slidenum">
              <a:rPr lang="en-US" altLang="en-US" smtClean="0"/>
              <a:pPr/>
              <a:t>53</a:t>
            </a:fld>
            <a:endParaRPr lang="en-US" altLang="en-US" dirty="0"/>
          </a:p>
        </p:txBody>
      </p:sp>
    </p:spTree>
    <p:extLst>
      <p:ext uri="{BB962C8B-B14F-4D97-AF65-F5344CB8AC3E}">
        <p14:creationId xmlns:p14="http://schemas.microsoft.com/office/powerpoint/2010/main" val="425053245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a:extLst>
              <a:ext uri="{FF2B5EF4-FFF2-40B4-BE49-F238E27FC236}">
                <a16:creationId xmlns:a16="http://schemas.microsoft.com/office/drawing/2014/main" id="{6A1B5708-5AF3-4E9F-BAD6-F0FE892811D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es Placeholder 2">
            <a:extLst>
              <a:ext uri="{FF2B5EF4-FFF2-40B4-BE49-F238E27FC236}">
                <a16:creationId xmlns:a16="http://schemas.microsoft.com/office/drawing/2014/main" id="{55754B79-B0B5-49CE-9779-01D6E73E21A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900" b="1" dirty="0">
                <a:latin typeface="Arial" panose="020B0604020202020204" pitchFamily="34" charset="0"/>
                <a:cs typeface="Arial" panose="020B0604020202020204" pitchFamily="34" charset="0"/>
              </a:rPr>
              <a:t>Facilitator: </a:t>
            </a:r>
            <a:r>
              <a:rPr lang="en-US" altLang="en-US" sz="900" b="0" baseline="0" dirty="0">
                <a:latin typeface="Arial" panose="020B0604020202020204" pitchFamily="34" charset="0"/>
                <a:ea typeface="ＭＳ Ｐゴシック" panose="020B0600070205080204" pitchFamily="34" charset="-128"/>
                <a:cs typeface="Arial" panose="020B0604020202020204" pitchFamily="34" charset="0"/>
              </a:rPr>
              <a:t>Emily</a:t>
            </a:r>
            <a:endParaRPr lang="en-US" sz="9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latin typeface="Arial" panose="020B0604020202020204" pitchFamily="34" charset="0"/>
                <a:cs typeface="Arial" panose="020B0604020202020204" pitchFamily="34" charset="0"/>
              </a:rPr>
              <a:t>Say the following:</a:t>
            </a:r>
          </a:p>
          <a:p>
            <a:pPr eaLnBrk="1" hangingPunct="1">
              <a:spcBef>
                <a:spcPct val="0"/>
              </a:spcBef>
            </a:pPr>
            <a:r>
              <a:rPr lang="en-US" altLang="en-US" sz="900" dirty="0">
                <a:latin typeface="Arial" panose="020B0604020202020204" pitchFamily="34" charset="0"/>
                <a:ea typeface="ＭＳ Ｐゴシック" panose="020B0600070205080204" pitchFamily="34" charset="-128"/>
                <a:cs typeface="Arial" panose="020B0604020202020204" pitchFamily="34" charset="0"/>
              </a:rPr>
              <a:t>Additionally, keep in mind that there is a proper order of operations for approval to ensure that all budgets and expenditures in the eMEP and MEPEX systems populate correctly. First, DSAs/MOUs submit their BRs to the Region. </a:t>
            </a:r>
            <a:r>
              <a:rPr lang="en-US" altLang="en-US" sz="900" dirty="0">
                <a:highlight>
                  <a:srgbClr val="FFFF00"/>
                </a:highlight>
                <a:latin typeface="Arial" panose="020B0604020202020204" pitchFamily="34" charset="0"/>
                <a:ea typeface="ＭＳ Ｐゴシック" panose="020B0600070205080204" pitchFamily="34" charset="-128"/>
                <a:cs typeface="Arial" panose="020B0604020202020204" pitchFamily="34" charset="0"/>
              </a:rPr>
              <a:t>The Region must approve all DSA/MOU BRs in eMEP and MEPEX before submitting their Regional BR to CDE. </a:t>
            </a:r>
            <a:r>
              <a:rPr lang="en-US" altLang="en-US" sz="900" dirty="0">
                <a:latin typeface="Arial" panose="020B0604020202020204" pitchFamily="34" charset="0"/>
                <a:ea typeface="ＭＳ Ｐゴシック" panose="020B0600070205080204" pitchFamily="34" charset="-128"/>
                <a:cs typeface="Arial" panose="020B0604020202020204" pitchFamily="34" charset="0"/>
              </a:rPr>
              <a:t>The CDE can then approve the Region’s BR in eMEP and MEPEX. </a:t>
            </a:r>
          </a:p>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sz="900" dirty="0">
                <a:latin typeface="Arial" panose="020B0604020202020204" pitchFamily="34" charset="0"/>
                <a:ea typeface="ＭＳ Ｐゴシック" panose="020B0600070205080204" pitchFamily="34" charset="-128"/>
                <a:cs typeface="Arial" panose="020B0604020202020204" pitchFamily="34" charset="0"/>
              </a:rPr>
              <a:t>Once the Budget Revision Plan has been approved, the subgrantee can create the subsequent Budget Revision. </a:t>
            </a:r>
          </a:p>
          <a:p>
            <a:pPr eaLnBrk="1" hangingPunct="1">
              <a:spcBef>
                <a:spcPct val="0"/>
              </a:spcBef>
            </a:pPr>
            <a:endParaRPr lang="en-US" altLang="en-US" dirty="0">
              <a:ea typeface="ＭＳ Ｐゴシック" panose="020B0600070205080204" pitchFamily="34" charset="-128"/>
              <a:cs typeface="Arial" panose="020B0604020202020204" pitchFamily="34" charset="0"/>
            </a:endParaRPr>
          </a:p>
        </p:txBody>
      </p:sp>
      <p:sp>
        <p:nvSpPr>
          <p:cNvPr id="147460" name="Slide Number Placeholder 3">
            <a:extLst>
              <a:ext uri="{FF2B5EF4-FFF2-40B4-BE49-F238E27FC236}">
                <a16:creationId xmlns:a16="http://schemas.microsoft.com/office/drawing/2014/main" id="{C948C5C6-490D-4A75-A23A-75522265A21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39775" indent="-284163">
              <a:defRPr>
                <a:solidFill>
                  <a:schemeClr val="tx1"/>
                </a:solidFill>
                <a:latin typeface="Arial" panose="020B0604020202020204" pitchFamily="34" charset="0"/>
              </a:defRPr>
            </a:lvl2pPr>
            <a:lvl3pPr marL="1139825" indent="-227013">
              <a:defRPr>
                <a:solidFill>
                  <a:schemeClr val="tx1"/>
                </a:solidFill>
                <a:latin typeface="Arial" panose="020B0604020202020204" pitchFamily="34" charset="0"/>
              </a:defRPr>
            </a:lvl3pPr>
            <a:lvl4pPr marL="1595438" indent="-227013">
              <a:defRPr>
                <a:solidFill>
                  <a:schemeClr val="tx1"/>
                </a:solidFill>
                <a:latin typeface="Arial" panose="020B0604020202020204" pitchFamily="34" charset="0"/>
              </a:defRPr>
            </a:lvl4pPr>
            <a:lvl5pPr marL="2051050" indent="-227013">
              <a:defRPr>
                <a:solidFill>
                  <a:schemeClr val="tx1"/>
                </a:solidFill>
                <a:latin typeface="Arial" panose="020B0604020202020204" pitchFamily="34" charset="0"/>
              </a:defRPr>
            </a:lvl5pPr>
            <a:lvl6pPr marL="2508250" indent="-227013" eaLnBrk="0" fontAlgn="base" hangingPunct="0">
              <a:spcBef>
                <a:spcPct val="0"/>
              </a:spcBef>
              <a:spcAft>
                <a:spcPct val="0"/>
              </a:spcAft>
              <a:defRPr>
                <a:solidFill>
                  <a:schemeClr val="tx1"/>
                </a:solidFill>
                <a:latin typeface="Arial" panose="020B0604020202020204" pitchFamily="34" charset="0"/>
              </a:defRPr>
            </a:lvl6pPr>
            <a:lvl7pPr marL="2965450" indent="-227013" eaLnBrk="0" fontAlgn="base" hangingPunct="0">
              <a:spcBef>
                <a:spcPct val="0"/>
              </a:spcBef>
              <a:spcAft>
                <a:spcPct val="0"/>
              </a:spcAft>
              <a:defRPr>
                <a:solidFill>
                  <a:schemeClr val="tx1"/>
                </a:solidFill>
                <a:latin typeface="Arial" panose="020B0604020202020204" pitchFamily="34" charset="0"/>
              </a:defRPr>
            </a:lvl7pPr>
            <a:lvl8pPr marL="3422650" indent="-227013" eaLnBrk="0" fontAlgn="base" hangingPunct="0">
              <a:spcBef>
                <a:spcPct val="0"/>
              </a:spcBef>
              <a:spcAft>
                <a:spcPct val="0"/>
              </a:spcAft>
              <a:defRPr>
                <a:solidFill>
                  <a:schemeClr val="tx1"/>
                </a:solidFill>
                <a:latin typeface="Arial" panose="020B0604020202020204" pitchFamily="34" charset="0"/>
              </a:defRPr>
            </a:lvl8pPr>
            <a:lvl9pPr marL="3879850" indent="-227013" eaLnBrk="0" fontAlgn="base" hangingPunct="0">
              <a:spcBef>
                <a:spcPct val="0"/>
              </a:spcBef>
              <a:spcAft>
                <a:spcPct val="0"/>
              </a:spcAft>
              <a:defRPr>
                <a:solidFill>
                  <a:schemeClr val="tx1"/>
                </a:solidFill>
                <a:latin typeface="Arial" panose="020B0604020202020204" pitchFamily="34" charset="0"/>
              </a:defRPr>
            </a:lvl9pPr>
          </a:lstStyle>
          <a:p>
            <a:fld id="{2ED406D9-4946-44F3-8AA5-48B03FE111C6}" type="slidenum">
              <a:rPr lang="en-US" altLang="en-US" smtClean="0"/>
              <a:pPr/>
              <a:t>54</a:t>
            </a:fld>
            <a:endParaRPr lang="en-US" altLang="en-US" dirty="0"/>
          </a:p>
        </p:txBody>
      </p:sp>
    </p:spTree>
    <p:extLst>
      <p:ext uri="{BB962C8B-B14F-4D97-AF65-F5344CB8AC3E}">
        <p14:creationId xmlns:p14="http://schemas.microsoft.com/office/powerpoint/2010/main" val="363805534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a:extLst>
              <a:ext uri="{FF2B5EF4-FFF2-40B4-BE49-F238E27FC236}">
                <a16:creationId xmlns:a16="http://schemas.microsoft.com/office/drawing/2014/main" id="{6A1B5708-5AF3-4E9F-BAD6-F0FE892811D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es Placeholder 2">
            <a:extLst>
              <a:ext uri="{FF2B5EF4-FFF2-40B4-BE49-F238E27FC236}">
                <a16:creationId xmlns:a16="http://schemas.microsoft.com/office/drawing/2014/main" id="{55754B79-B0B5-49CE-9779-01D6E73E21A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900" b="1" dirty="0">
                <a:latin typeface="Arial" panose="020B0604020202020204" pitchFamily="34" charset="0"/>
                <a:cs typeface="Arial" panose="020B0604020202020204" pitchFamily="34" charset="0"/>
              </a:rPr>
              <a:t>Facilitator: </a:t>
            </a:r>
            <a:r>
              <a:rPr lang="en-US" altLang="en-US" sz="900" b="0" baseline="0" dirty="0">
                <a:latin typeface="Arial" panose="020B0604020202020204" pitchFamily="34" charset="0"/>
                <a:ea typeface="ＭＳ Ｐゴシック" panose="020B0600070205080204" pitchFamily="34" charset="-128"/>
                <a:cs typeface="Arial" panose="020B0604020202020204" pitchFamily="34" charset="0"/>
              </a:rPr>
              <a:t>Emily</a:t>
            </a:r>
            <a:endParaRPr lang="en-US" sz="9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latin typeface="Arial" panose="020B0604020202020204" pitchFamily="34" charset="0"/>
                <a:cs typeface="Arial" panose="020B0604020202020204" pitchFamily="34" charset="0"/>
              </a:rPr>
              <a:t>Say the following:</a:t>
            </a:r>
          </a:p>
          <a:p>
            <a:pPr eaLnBrk="1" hangingPunct="1">
              <a:spcBef>
                <a:spcPct val="0"/>
              </a:spcBef>
            </a:pPr>
            <a:r>
              <a:rPr lang="en-US" altLang="en-US" sz="900" dirty="0">
                <a:latin typeface="Arial" panose="020B0604020202020204" pitchFamily="34" charset="0"/>
                <a:ea typeface="ＭＳ Ｐゴシック" panose="020B0600070205080204" pitchFamily="34" charset="-128"/>
                <a:cs typeface="Arial" panose="020B0604020202020204" pitchFamily="34" charset="0"/>
              </a:rPr>
              <a:t>Once all sections have been marked as </a:t>
            </a:r>
            <a:r>
              <a:rPr lang="en-US" altLang="en-US" sz="900" b="1" dirty="0">
                <a:latin typeface="Arial" panose="020B0604020202020204" pitchFamily="34" charset="0"/>
                <a:ea typeface="ＭＳ Ｐゴシック" panose="020B0600070205080204" pitchFamily="34" charset="-128"/>
                <a:cs typeface="Arial" panose="020B0604020202020204" pitchFamily="34" charset="0"/>
              </a:rPr>
              <a:t>Approved </a:t>
            </a:r>
            <a:r>
              <a:rPr lang="en-US" altLang="en-US" sz="900" b="0" dirty="0">
                <a:latin typeface="Arial" panose="020B0604020202020204" pitchFamily="34" charset="0"/>
                <a:ea typeface="ＭＳ Ｐゴシック" panose="020B0600070205080204" pitchFamily="34" charset="-128"/>
                <a:cs typeface="Arial" panose="020B0604020202020204" pitchFamily="34" charset="0"/>
              </a:rPr>
              <a:t>in the eMEP System, </a:t>
            </a:r>
            <a:r>
              <a:rPr lang="en-US" altLang="en-US" sz="900" dirty="0">
                <a:latin typeface="Arial" panose="020B0604020202020204" pitchFamily="34" charset="0"/>
                <a:ea typeface="ＭＳ Ｐゴシック" panose="020B0600070205080204" pitchFamily="34" charset="-128"/>
                <a:cs typeface="Arial" panose="020B0604020202020204" pitchFamily="34" charset="0"/>
              </a:rPr>
              <a:t>the assigned Budget Revision Approver will click the </a:t>
            </a:r>
            <a:r>
              <a:rPr lang="en-US" altLang="en-US" sz="900" b="1" dirty="0">
                <a:latin typeface="Arial" panose="020B0604020202020204" pitchFamily="34" charset="0"/>
                <a:ea typeface="ＭＳ Ｐゴシック" panose="020B0600070205080204" pitchFamily="34" charset="-128"/>
                <a:cs typeface="Arial" panose="020B0604020202020204" pitchFamily="34" charset="0"/>
              </a:rPr>
              <a:t>Approve Plan </a:t>
            </a:r>
            <a:r>
              <a:rPr lang="en-US" altLang="en-US" sz="900" dirty="0">
                <a:latin typeface="Arial" panose="020B0604020202020204" pitchFamily="34" charset="0"/>
                <a:ea typeface="ＭＳ Ｐゴシック" panose="020B0600070205080204" pitchFamily="34" charset="-128"/>
                <a:cs typeface="Arial" panose="020B0604020202020204" pitchFamily="34" charset="0"/>
              </a:rPr>
              <a:t>button that will appear on the Plan Index page. </a:t>
            </a:r>
            <a:endParaRPr lang="en-US" altLang="en-US" sz="900" b="0"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endParaRPr lang="en-US" altLang="en-US" sz="900" b="0" dirty="0">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sz="900" dirty="0">
                <a:latin typeface="Arial" panose="020B0604020202020204" pitchFamily="34" charset="0"/>
                <a:ea typeface="ＭＳ Ｐゴシック" panose="020B0600070205080204" pitchFamily="34" charset="-128"/>
                <a:cs typeface="Arial" panose="020B0604020202020204" pitchFamily="34" charset="0"/>
              </a:rPr>
              <a:t>An email will be sent to the plan submitter advising them that their BR has been approved.</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en-US" sz="900" dirty="0">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sz="900" dirty="0">
                <a:latin typeface="Arial" panose="020B0604020202020204" pitchFamily="34" charset="0"/>
                <a:ea typeface="ＭＳ Ｐゴシック" panose="020B0600070205080204" pitchFamily="34" charset="-128"/>
                <a:cs typeface="Arial" panose="020B0604020202020204" pitchFamily="34" charset="0"/>
              </a:rPr>
              <a:t>I’ll now pass it over to my colleague Alex who will go over Step 2: BR approval in the MEPEX system. </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en-US" sz="900" dirty="0">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en-US" sz="900" b="0"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endParaRPr lang="en-US" altLang="en-US" sz="900"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endParaRPr lang="en-US" altLang="en-US" sz="900"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endParaRPr lang="en-US" altLang="en-US" dirty="0">
              <a:ea typeface="ＭＳ Ｐゴシック" panose="020B0600070205080204" pitchFamily="34" charset="-128"/>
              <a:cs typeface="Arial" panose="020B0604020202020204" pitchFamily="34" charset="0"/>
            </a:endParaRPr>
          </a:p>
        </p:txBody>
      </p:sp>
      <p:sp>
        <p:nvSpPr>
          <p:cNvPr id="147460" name="Slide Number Placeholder 3">
            <a:extLst>
              <a:ext uri="{FF2B5EF4-FFF2-40B4-BE49-F238E27FC236}">
                <a16:creationId xmlns:a16="http://schemas.microsoft.com/office/drawing/2014/main" id="{C948C5C6-490D-4A75-A23A-75522265A21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39775" indent="-284163">
              <a:defRPr>
                <a:solidFill>
                  <a:schemeClr val="tx1"/>
                </a:solidFill>
                <a:latin typeface="Arial" panose="020B0604020202020204" pitchFamily="34" charset="0"/>
              </a:defRPr>
            </a:lvl2pPr>
            <a:lvl3pPr marL="1139825" indent="-227013">
              <a:defRPr>
                <a:solidFill>
                  <a:schemeClr val="tx1"/>
                </a:solidFill>
                <a:latin typeface="Arial" panose="020B0604020202020204" pitchFamily="34" charset="0"/>
              </a:defRPr>
            </a:lvl3pPr>
            <a:lvl4pPr marL="1595438" indent="-227013">
              <a:defRPr>
                <a:solidFill>
                  <a:schemeClr val="tx1"/>
                </a:solidFill>
                <a:latin typeface="Arial" panose="020B0604020202020204" pitchFamily="34" charset="0"/>
              </a:defRPr>
            </a:lvl4pPr>
            <a:lvl5pPr marL="2051050" indent="-227013">
              <a:defRPr>
                <a:solidFill>
                  <a:schemeClr val="tx1"/>
                </a:solidFill>
                <a:latin typeface="Arial" panose="020B0604020202020204" pitchFamily="34" charset="0"/>
              </a:defRPr>
            </a:lvl5pPr>
            <a:lvl6pPr marL="2508250" indent="-227013" eaLnBrk="0" fontAlgn="base" hangingPunct="0">
              <a:spcBef>
                <a:spcPct val="0"/>
              </a:spcBef>
              <a:spcAft>
                <a:spcPct val="0"/>
              </a:spcAft>
              <a:defRPr>
                <a:solidFill>
                  <a:schemeClr val="tx1"/>
                </a:solidFill>
                <a:latin typeface="Arial" panose="020B0604020202020204" pitchFamily="34" charset="0"/>
              </a:defRPr>
            </a:lvl6pPr>
            <a:lvl7pPr marL="2965450" indent="-227013" eaLnBrk="0" fontAlgn="base" hangingPunct="0">
              <a:spcBef>
                <a:spcPct val="0"/>
              </a:spcBef>
              <a:spcAft>
                <a:spcPct val="0"/>
              </a:spcAft>
              <a:defRPr>
                <a:solidFill>
                  <a:schemeClr val="tx1"/>
                </a:solidFill>
                <a:latin typeface="Arial" panose="020B0604020202020204" pitchFamily="34" charset="0"/>
              </a:defRPr>
            </a:lvl7pPr>
            <a:lvl8pPr marL="3422650" indent="-227013" eaLnBrk="0" fontAlgn="base" hangingPunct="0">
              <a:spcBef>
                <a:spcPct val="0"/>
              </a:spcBef>
              <a:spcAft>
                <a:spcPct val="0"/>
              </a:spcAft>
              <a:defRPr>
                <a:solidFill>
                  <a:schemeClr val="tx1"/>
                </a:solidFill>
                <a:latin typeface="Arial" panose="020B0604020202020204" pitchFamily="34" charset="0"/>
              </a:defRPr>
            </a:lvl8pPr>
            <a:lvl9pPr marL="3879850" indent="-227013" eaLnBrk="0" fontAlgn="base" hangingPunct="0">
              <a:spcBef>
                <a:spcPct val="0"/>
              </a:spcBef>
              <a:spcAft>
                <a:spcPct val="0"/>
              </a:spcAft>
              <a:defRPr>
                <a:solidFill>
                  <a:schemeClr val="tx1"/>
                </a:solidFill>
                <a:latin typeface="Arial" panose="020B0604020202020204" pitchFamily="34" charset="0"/>
              </a:defRPr>
            </a:lvl9pPr>
          </a:lstStyle>
          <a:p>
            <a:fld id="{2ED406D9-4946-44F3-8AA5-48B03FE111C6}" type="slidenum">
              <a:rPr lang="en-US" altLang="en-US" smtClean="0"/>
              <a:pPr/>
              <a:t>55</a:t>
            </a:fld>
            <a:endParaRPr lang="en-US" altLang="en-US" dirty="0"/>
          </a:p>
        </p:txBody>
      </p:sp>
    </p:spTree>
    <p:extLst>
      <p:ext uri="{BB962C8B-B14F-4D97-AF65-F5344CB8AC3E}">
        <p14:creationId xmlns:p14="http://schemas.microsoft.com/office/powerpoint/2010/main" val="231934843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a:extLst>
              <a:ext uri="{FF2B5EF4-FFF2-40B4-BE49-F238E27FC236}">
                <a16:creationId xmlns:a16="http://schemas.microsoft.com/office/drawing/2014/main" id="{DDE51468-4666-484D-A332-5037E81A87A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CE786BF5-9C13-42D3-A05D-8A19F93614B5}"/>
              </a:ext>
            </a:extLst>
          </p:cNvPr>
          <p:cNvSpPr>
            <a:spLocks noGrp="1"/>
          </p:cNvSpPr>
          <p:nvPr>
            <p:ph type="body" idx="1"/>
          </p:nvPr>
        </p:nvSpPr>
        <p:spPr/>
        <p:txBody>
          <a:bodyPr/>
          <a:lstStyle/>
          <a:p>
            <a:r>
              <a:rPr lang="en-US" sz="900" b="1" dirty="0">
                <a:latin typeface="Arial" panose="020B0604020202020204" pitchFamily="34" charset="0"/>
                <a:cs typeface="Arial" panose="020B0604020202020204" pitchFamily="34" charset="0"/>
              </a:rPr>
              <a:t>Facilitator: </a:t>
            </a:r>
            <a:r>
              <a:rPr lang="en-US" altLang="en-US" sz="900" b="0" baseline="0" dirty="0">
                <a:latin typeface="Arial" panose="020B0604020202020204" pitchFamily="34" charset="0"/>
                <a:ea typeface="ＭＳ Ｐゴシック" panose="020B0600070205080204" pitchFamily="34" charset="-128"/>
                <a:cs typeface="Arial" panose="020B0604020202020204" pitchFamily="34" charset="0"/>
              </a:rPr>
              <a:t>Alex</a:t>
            </a:r>
            <a:endParaRPr lang="en-US" sz="9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latin typeface="Arial" panose="020B0604020202020204" pitchFamily="34" charset="0"/>
                <a:cs typeface="Arial" panose="020B0604020202020204" pitchFamily="34" charset="0"/>
              </a:rPr>
              <a:t>Say the following: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900" b="0" baseline="0" dirty="0">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900" b="0" baseline="0" dirty="0">
                <a:latin typeface="Arial" panose="020B0604020202020204" pitchFamily="34" charset="0"/>
                <a:ea typeface="ＭＳ Ｐゴシック" panose="020B0600070205080204" pitchFamily="34" charset="-128"/>
                <a:cs typeface="Arial" panose="020B0604020202020204" pitchFamily="34" charset="0"/>
              </a:rPr>
              <a:t>As Emily mentioned, the budget revision approval process is a two-step process. The first approval happens in the eMEP system, and the second in the MEPEX system. Let’s look at the budget revision approval process in a bit more detail: </a:t>
            </a:r>
          </a:p>
          <a:p>
            <a:pPr marL="228600" indent="-228600" eaLnBrk="1" fontAlgn="auto" hangingPunct="1">
              <a:spcBef>
                <a:spcPts val="0"/>
              </a:spcBef>
              <a:spcAft>
                <a:spcPts val="0"/>
              </a:spcAft>
              <a:buFont typeface="+mj-lt"/>
              <a:buAutoNum type="arabicPeriod"/>
              <a:defRPr/>
            </a:pPr>
            <a:r>
              <a:rPr lang="en-US" sz="900" dirty="0">
                <a:latin typeface="Arial" panose="020B0604020202020204" pitchFamily="34" charset="0"/>
                <a:cs typeface="Arial" panose="020B0604020202020204" pitchFamily="34" charset="0"/>
              </a:rPr>
              <a:t>The reimbursable districts</a:t>
            </a:r>
            <a:r>
              <a:rPr lang="en-US" sz="900" baseline="0" dirty="0">
                <a:latin typeface="Arial" panose="020B0604020202020204" pitchFamily="34" charset="0"/>
                <a:cs typeface="Arial" panose="020B0604020202020204" pitchFamily="34" charset="0"/>
              </a:rPr>
              <a:t> create a budget revision plan in </a:t>
            </a:r>
            <a:r>
              <a:rPr lang="en-US" sz="900" dirty="0">
                <a:latin typeface="Arial" panose="020B0604020202020204" pitchFamily="34" charset="0"/>
                <a:cs typeface="Arial" panose="020B0604020202020204" pitchFamily="34" charset="0"/>
              </a:rPr>
              <a:t>eMEP.</a:t>
            </a:r>
          </a:p>
          <a:p>
            <a:pPr marL="228600" indent="-228600" eaLnBrk="1" fontAlgn="auto" hangingPunct="1">
              <a:spcBef>
                <a:spcPts val="0"/>
              </a:spcBef>
              <a:spcAft>
                <a:spcPts val="0"/>
              </a:spcAft>
              <a:buFont typeface="+mj-lt"/>
              <a:buAutoNum type="arabicPeriod"/>
              <a:defRPr/>
            </a:pPr>
            <a:r>
              <a:rPr lang="en-US" sz="900" dirty="0">
                <a:latin typeface="Arial" panose="020B0604020202020204" pitchFamily="34" charset="0"/>
                <a:cs typeface="Arial" panose="020B0604020202020204" pitchFamily="34" charset="0"/>
              </a:rPr>
              <a:t>The Budget Revision Entries and Adjustments are entered in the eMEP.</a:t>
            </a:r>
          </a:p>
          <a:p>
            <a:pPr marL="228600" indent="-228600" eaLnBrk="1" fontAlgn="auto" hangingPunct="1">
              <a:spcBef>
                <a:spcPts val="0"/>
              </a:spcBef>
              <a:spcAft>
                <a:spcPts val="0"/>
              </a:spcAft>
              <a:buFont typeface="+mj-lt"/>
              <a:buAutoNum type="arabicPeriod"/>
              <a:defRPr/>
            </a:pPr>
            <a:r>
              <a:rPr lang="en-US" sz="900" dirty="0">
                <a:latin typeface="Arial" panose="020B0604020202020204" pitchFamily="34" charset="0"/>
                <a:cs typeface="Arial" panose="020B0604020202020204" pitchFamily="34" charset="0"/>
              </a:rPr>
              <a:t>The District Director/Coordinator Submits the Budget Revision to the Region Office</a:t>
            </a:r>
            <a:r>
              <a:rPr lang="en-US" sz="900" baseline="0" dirty="0">
                <a:latin typeface="Arial" panose="020B0604020202020204" pitchFamily="34" charset="0"/>
                <a:cs typeface="Arial" panose="020B0604020202020204" pitchFamily="34" charset="0"/>
              </a:rPr>
              <a:t>. </a:t>
            </a:r>
          </a:p>
          <a:p>
            <a:pPr marL="228600" indent="-228600" eaLnBrk="1" fontAlgn="auto" hangingPunct="1">
              <a:spcBef>
                <a:spcPts val="0"/>
              </a:spcBef>
              <a:spcAft>
                <a:spcPts val="0"/>
              </a:spcAft>
              <a:buFont typeface="+mj-lt"/>
              <a:buAutoNum type="arabicPeriod"/>
              <a:defRPr/>
            </a:pPr>
            <a:r>
              <a:rPr lang="en-US" sz="900" dirty="0">
                <a:latin typeface="Arial" panose="020B0604020202020204" pitchFamily="34" charset="0"/>
                <a:cs typeface="Arial" panose="020B0604020202020204" pitchFamily="34" charset="0"/>
              </a:rPr>
              <a:t>The Region Assigns Reviewers to the District’s budget revision.</a:t>
            </a:r>
            <a:r>
              <a:rPr lang="en-US" sz="900" baseline="0" dirty="0">
                <a:latin typeface="Arial" panose="020B0604020202020204" pitchFamily="34" charset="0"/>
                <a:cs typeface="Arial" panose="020B0604020202020204" pitchFamily="34" charset="0"/>
              </a:rPr>
              <a:t> The Region either approves the changes or disapproves the changes. </a:t>
            </a:r>
            <a:endParaRPr lang="en-US" sz="900" dirty="0">
              <a:latin typeface="Arial" panose="020B0604020202020204" pitchFamily="34" charset="0"/>
              <a:cs typeface="Arial" panose="020B0604020202020204" pitchFamily="34" charset="0"/>
            </a:endParaRPr>
          </a:p>
          <a:p>
            <a:pPr marL="228600" indent="-228600" eaLnBrk="1" fontAlgn="auto" hangingPunct="1">
              <a:spcBef>
                <a:spcPts val="0"/>
              </a:spcBef>
              <a:spcAft>
                <a:spcPts val="0"/>
              </a:spcAft>
              <a:buFont typeface="+mj-lt"/>
              <a:buAutoNum type="arabicPeriod"/>
              <a:defRPr/>
            </a:pPr>
            <a:r>
              <a:rPr lang="en-US" sz="900" dirty="0">
                <a:latin typeface="Arial" panose="020B0604020202020204" pitchFamily="34" charset="0"/>
                <a:cs typeface="Arial" panose="020B0604020202020204" pitchFamily="34" charset="0"/>
              </a:rPr>
              <a:t>If the region approves the changes, the Region approver will approve the plan in the eMEP</a:t>
            </a:r>
            <a:r>
              <a:rPr lang="en-US" sz="900" baseline="0" dirty="0">
                <a:latin typeface="Arial" panose="020B0604020202020204" pitchFamily="34" charset="0"/>
                <a:cs typeface="Arial" panose="020B0604020202020204" pitchFamily="34" charset="0"/>
              </a:rPr>
              <a:t> system. This will be the first step of the two-step approval process. </a:t>
            </a:r>
            <a:endParaRPr lang="en-US" sz="900" b="1" dirty="0">
              <a:latin typeface="Arial" panose="020B0604020202020204" pitchFamily="34" charset="0"/>
              <a:cs typeface="Arial" panose="020B0604020202020204" pitchFamily="34" charset="0"/>
            </a:endParaRPr>
          </a:p>
          <a:p>
            <a:pPr marL="174289" indent="-174289" eaLnBrk="1" fontAlgn="auto" hangingPunct="1">
              <a:spcBef>
                <a:spcPts val="0"/>
              </a:spcBef>
              <a:spcAft>
                <a:spcPts val="0"/>
              </a:spcAft>
              <a:buFont typeface="Arial" panose="020B0604020202020204" pitchFamily="34" charset="0"/>
              <a:buChar char="•"/>
              <a:defRPr/>
            </a:pPr>
            <a:endParaRPr lang="en-US" sz="900" b="1" dirty="0">
              <a:latin typeface="Arial" panose="020B0604020202020204" pitchFamily="34" charset="0"/>
              <a:cs typeface="Arial" panose="020B0604020202020204" pitchFamily="34" charset="0"/>
            </a:endParaRPr>
          </a:p>
          <a:p>
            <a:pPr eaLnBrk="1" fontAlgn="auto" hangingPunct="1">
              <a:spcBef>
                <a:spcPts val="0"/>
              </a:spcBef>
              <a:spcAft>
                <a:spcPts val="0"/>
              </a:spcAft>
              <a:defRPr/>
            </a:pPr>
            <a:r>
              <a:rPr lang="en-US" sz="900" dirty="0">
                <a:latin typeface="Arial" panose="020B0604020202020204" pitchFamily="34" charset="0"/>
                <a:cs typeface="Arial" panose="020B0604020202020204" pitchFamily="34" charset="0"/>
              </a:rPr>
              <a:t>Now</a:t>
            </a:r>
            <a:r>
              <a:rPr lang="en-US" sz="900" baseline="0" dirty="0">
                <a:latin typeface="Arial" panose="020B0604020202020204" pitchFamily="34" charset="0"/>
                <a:cs typeface="Arial" panose="020B0604020202020204" pitchFamily="34" charset="0"/>
              </a:rPr>
              <a:t> let us discuss how the first approval in the eMEP impacts the MEPEX system. </a:t>
            </a:r>
            <a:endParaRPr lang="en-US" sz="900" b="1" dirty="0">
              <a:latin typeface="Arial" panose="020B0604020202020204" pitchFamily="34" charset="0"/>
              <a:cs typeface="Arial" panose="020B0604020202020204" pitchFamily="34" charset="0"/>
            </a:endParaRPr>
          </a:p>
          <a:p>
            <a:pPr eaLnBrk="1" fontAlgn="auto" hangingPunct="1">
              <a:spcBef>
                <a:spcPts val="0"/>
              </a:spcBef>
              <a:spcAft>
                <a:spcPts val="0"/>
              </a:spcAft>
              <a:defRPr/>
            </a:pPr>
            <a:endParaRPr lang="en-US" sz="900" dirty="0">
              <a:latin typeface="Arial" panose="020B0604020202020204" pitchFamily="34" charset="0"/>
              <a:cs typeface="Arial" panose="020B0604020202020204" pitchFamily="34" charset="0"/>
            </a:endParaRPr>
          </a:p>
          <a:p>
            <a:pPr marL="174289" indent="-174289" eaLnBrk="1" fontAlgn="auto" hangingPunct="1">
              <a:spcBef>
                <a:spcPts val="0"/>
              </a:spcBef>
              <a:spcAft>
                <a:spcPts val="0"/>
              </a:spcAft>
              <a:buFont typeface="Arial" panose="020B0604020202020204" pitchFamily="34" charset="0"/>
              <a:buChar char="•"/>
              <a:defRPr/>
            </a:pPr>
            <a:r>
              <a:rPr lang="en-US" sz="900" dirty="0">
                <a:latin typeface="Arial" panose="020B0604020202020204" pitchFamily="34" charset="0"/>
                <a:cs typeface="Arial" panose="020B0604020202020204" pitchFamily="34" charset="0"/>
              </a:rPr>
              <a:t>The first approval in eMEP System Automatically Submits Budget Entries into MEPEX.</a:t>
            </a:r>
            <a:r>
              <a:rPr lang="en-US" sz="900" baseline="0"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The MEPEX System will display Budget Revisions automatically in the </a:t>
            </a:r>
            <a:r>
              <a:rPr lang="en-US" sz="900" b="1" dirty="0">
                <a:latin typeface="Arial" panose="020B0604020202020204" pitchFamily="34" charset="0"/>
                <a:cs typeface="Arial" panose="020B0604020202020204" pitchFamily="34" charset="0"/>
              </a:rPr>
              <a:t>Summary By Object </a:t>
            </a:r>
            <a:r>
              <a:rPr lang="en-US" sz="900" dirty="0">
                <a:latin typeface="Arial" panose="020B0604020202020204" pitchFamily="34" charset="0"/>
                <a:cs typeface="Arial" panose="020B0604020202020204" pitchFamily="34" charset="0"/>
              </a:rPr>
              <a:t>and </a:t>
            </a:r>
            <a:r>
              <a:rPr lang="en-US" sz="900" b="1" dirty="0">
                <a:latin typeface="Arial" panose="020B0604020202020204" pitchFamily="34" charset="0"/>
                <a:cs typeface="Arial" panose="020B0604020202020204" pitchFamily="34" charset="0"/>
              </a:rPr>
              <a:t>Summary by Program s</a:t>
            </a:r>
            <a:r>
              <a:rPr lang="en-US" sz="900" dirty="0">
                <a:latin typeface="Arial" panose="020B0604020202020204" pitchFamily="34" charset="0"/>
                <a:cs typeface="Arial" panose="020B0604020202020204" pitchFamily="34" charset="0"/>
              </a:rPr>
              <a:t>creens. </a:t>
            </a:r>
          </a:p>
          <a:p>
            <a:pPr marL="174289" indent="-174289" eaLnBrk="1" fontAlgn="auto" hangingPunct="1">
              <a:spcBef>
                <a:spcPts val="0"/>
              </a:spcBef>
              <a:spcAft>
                <a:spcPts val="0"/>
              </a:spcAft>
              <a:buFont typeface="Arial" panose="020B0604020202020204" pitchFamily="34" charset="0"/>
              <a:buChar char="•"/>
              <a:defRPr/>
            </a:pPr>
            <a:r>
              <a:rPr lang="en-US" sz="900" dirty="0">
                <a:latin typeface="Arial" panose="020B0604020202020204" pitchFamily="34" charset="0"/>
                <a:cs typeface="Arial" panose="020B0604020202020204" pitchFamily="34" charset="0"/>
              </a:rPr>
              <a:t>MEPEX will display the Budget Revision submission as </a:t>
            </a:r>
            <a:r>
              <a:rPr lang="en-US" sz="900" b="1" dirty="0">
                <a:latin typeface="Arial" panose="020B0604020202020204" pitchFamily="34" charset="0"/>
                <a:cs typeface="Arial" panose="020B0604020202020204" pitchFamily="34" charset="0"/>
              </a:rPr>
              <a:t>District Submitted </a:t>
            </a:r>
            <a:r>
              <a:rPr lang="en-US" sz="900" dirty="0">
                <a:latin typeface="Arial" panose="020B0604020202020204" pitchFamily="34" charset="0"/>
                <a:cs typeface="Arial" panose="020B0604020202020204" pitchFamily="34" charset="0"/>
              </a:rPr>
              <a:t>and the Budget Revision in </a:t>
            </a:r>
            <a:r>
              <a:rPr lang="en-US" sz="900" b="1" dirty="0">
                <a:latin typeface="Arial" panose="020B0604020202020204" pitchFamily="34" charset="0"/>
                <a:cs typeface="Arial" panose="020B0604020202020204" pitchFamily="34" charset="0"/>
              </a:rPr>
              <a:t>Region Pending</a:t>
            </a:r>
            <a:r>
              <a:rPr lang="en-US" sz="900" dirty="0">
                <a:latin typeface="Arial" panose="020B0604020202020204" pitchFamily="34" charset="0"/>
                <a:cs typeface="Arial" panose="020B0604020202020204" pitchFamily="34" charset="0"/>
              </a:rPr>
              <a:t> mode.</a:t>
            </a:r>
          </a:p>
          <a:p>
            <a:pPr marL="174289" indent="-174289" eaLnBrk="1" fontAlgn="auto" hangingPunct="1">
              <a:spcBef>
                <a:spcPts val="0"/>
              </a:spcBef>
              <a:spcAft>
                <a:spcPts val="0"/>
              </a:spcAft>
              <a:buFont typeface="Arial" panose="020B0604020202020204" pitchFamily="34" charset="0"/>
              <a:buChar char="•"/>
              <a:defRPr/>
            </a:pPr>
            <a:endParaRPr lang="en-US" sz="900" dirty="0">
              <a:latin typeface="Arial" panose="020B0604020202020204" pitchFamily="34" charset="0"/>
              <a:cs typeface="Arial" panose="020B0604020202020204" pitchFamily="34" charset="0"/>
            </a:endParaRPr>
          </a:p>
          <a:p>
            <a:pPr marL="0" indent="0" eaLnBrk="1" fontAlgn="auto" hangingPunct="1">
              <a:spcBef>
                <a:spcPts val="0"/>
              </a:spcBef>
              <a:spcAft>
                <a:spcPts val="0"/>
              </a:spcAft>
              <a:buFont typeface="Arial" panose="020B0604020202020204" pitchFamily="34" charset="0"/>
              <a:buNone/>
              <a:defRPr/>
            </a:pPr>
            <a:r>
              <a:rPr lang="en-US" sz="900" dirty="0">
                <a:latin typeface="Arial" panose="020B0604020202020204" pitchFamily="34" charset="0"/>
                <a:cs typeface="Arial" panose="020B0604020202020204" pitchFamily="34" charset="0"/>
              </a:rPr>
              <a:t>To complete the second</a:t>
            </a:r>
            <a:r>
              <a:rPr lang="en-US" sz="900" baseline="0" dirty="0">
                <a:latin typeface="Arial" panose="020B0604020202020204" pitchFamily="34" charset="0"/>
                <a:cs typeface="Arial" panose="020B0604020202020204" pitchFamily="34" charset="0"/>
              </a:rPr>
              <a:t> approval in MEPEX, the Region </a:t>
            </a:r>
            <a:r>
              <a:rPr lang="en-US" sz="900" dirty="0">
                <a:latin typeface="Arial" panose="020B0604020202020204" pitchFamily="34" charset="0"/>
                <a:cs typeface="Arial" panose="020B0604020202020204" pitchFamily="34" charset="0"/>
              </a:rPr>
              <a:t>must select the approve button in MEPEX (we will describe this process in the next slides). </a:t>
            </a:r>
          </a:p>
          <a:p>
            <a:pPr marL="0" indent="0" eaLnBrk="1" fontAlgn="auto" hangingPunct="1">
              <a:spcBef>
                <a:spcPts val="0"/>
              </a:spcBef>
              <a:spcAft>
                <a:spcPts val="0"/>
              </a:spcAft>
              <a:buFont typeface="Arial" panose="020B0604020202020204" pitchFamily="34" charset="0"/>
              <a:buNone/>
              <a:defRPr/>
            </a:pPr>
            <a:endParaRPr lang="en-US" sz="900" dirty="0">
              <a:latin typeface="Arial" panose="020B0604020202020204" pitchFamily="34" charset="0"/>
              <a:cs typeface="Arial" panose="020B0604020202020204" pitchFamily="34" charset="0"/>
            </a:endParaRPr>
          </a:p>
          <a:p>
            <a:pPr marL="174289" indent="-174289" eaLnBrk="1" fontAlgn="auto" hangingPunct="1">
              <a:spcBef>
                <a:spcPts val="0"/>
              </a:spcBef>
              <a:spcAft>
                <a:spcPts val="0"/>
              </a:spcAft>
              <a:buFont typeface="Arial" panose="020B0604020202020204" pitchFamily="34" charset="0"/>
              <a:buChar char="•"/>
              <a:defRPr/>
            </a:pPr>
            <a:r>
              <a:rPr lang="en-US" sz="900" dirty="0">
                <a:latin typeface="Arial" panose="020B0604020202020204" pitchFamily="34" charset="0"/>
                <a:cs typeface="Arial" panose="020B0604020202020204" pitchFamily="34" charset="0"/>
              </a:rPr>
              <a:t>Once the second approval is completed in the MEPEX Budget Revision</a:t>
            </a:r>
            <a:r>
              <a:rPr lang="en-US" sz="900" baseline="0" dirty="0">
                <a:latin typeface="Arial" panose="020B0604020202020204" pitchFamily="34" charset="0"/>
                <a:cs typeface="Arial" panose="020B0604020202020204" pitchFamily="34" charset="0"/>
              </a:rPr>
              <a:t> tab under the </a:t>
            </a:r>
            <a:r>
              <a:rPr lang="en-US" sz="900" dirty="0">
                <a:latin typeface="Arial" panose="020B0604020202020204" pitchFamily="34" charset="0"/>
                <a:cs typeface="Arial" panose="020B0604020202020204" pitchFamily="34" charset="0"/>
              </a:rPr>
              <a:t>Submit/Review/Approve Screen, the MEPEX Expenditure Screens are updated according to the Budget Revision Number. </a:t>
            </a:r>
          </a:p>
          <a:p>
            <a:pPr marL="174289" indent="-174289" eaLnBrk="1" fontAlgn="auto" hangingPunct="1">
              <a:spcBef>
                <a:spcPts val="0"/>
              </a:spcBef>
              <a:spcAft>
                <a:spcPts val="0"/>
              </a:spcAft>
              <a:buFont typeface="Arial" panose="020B0604020202020204" pitchFamily="34" charset="0"/>
              <a:buChar char="•"/>
              <a:defRPr/>
            </a:pPr>
            <a:r>
              <a:rPr lang="en-US" sz="900" dirty="0">
                <a:latin typeface="Arial" panose="020B0604020202020204" pitchFamily="34" charset="0"/>
                <a:cs typeface="Arial" panose="020B0604020202020204" pitchFamily="34" charset="0"/>
              </a:rPr>
              <a:t>The Budget Revision is Approved in the MEPEX System. As before, the MEPEX System will generate automatic Approval Emails. </a:t>
            </a:r>
          </a:p>
          <a:p>
            <a:pPr marL="174289" indent="-174289" eaLnBrk="1" fontAlgn="auto" hangingPunct="1">
              <a:spcBef>
                <a:spcPts val="0"/>
              </a:spcBef>
              <a:spcAft>
                <a:spcPts val="0"/>
              </a:spcAft>
              <a:buFont typeface="Arial" panose="020B0604020202020204" pitchFamily="34" charset="0"/>
              <a:buChar char="•"/>
              <a:defRPr/>
            </a:pPr>
            <a:endParaRPr lang="en-US" sz="900" dirty="0">
              <a:latin typeface="Arial" panose="020B0604020202020204" pitchFamily="34" charset="0"/>
              <a:cs typeface="Arial" panose="020B0604020202020204" pitchFamily="34" charset="0"/>
            </a:endParaRPr>
          </a:p>
          <a:p>
            <a:pPr eaLnBrk="1" fontAlgn="auto" hangingPunct="1">
              <a:spcBef>
                <a:spcPts val="0"/>
              </a:spcBef>
              <a:spcAft>
                <a:spcPts val="0"/>
              </a:spcAft>
              <a:defRPr/>
            </a:pPr>
            <a:r>
              <a:rPr lang="en-US" altLang="en-US" sz="900" b="0" baseline="0" dirty="0">
                <a:latin typeface="Arial" panose="020B0604020202020204" pitchFamily="34" charset="0"/>
                <a:ea typeface="ＭＳ Ｐゴシック" panose="020B0600070205080204" pitchFamily="34" charset="-128"/>
                <a:cs typeface="Arial" panose="020B0604020202020204" pitchFamily="34" charset="0"/>
              </a:rPr>
              <a:t>Note, the region and direct funded districts would follow this same process, however, the steps for the region would be substituted by the CDE staff.  Also, upon the CDE selecting </a:t>
            </a:r>
            <a:r>
              <a:rPr lang="en-US" sz="900" dirty="0">
                <a:latin typeface="Arial" panose="020B0604020202020204" pitchFamily="34" charset="0"/>
                <a:cs typeface="Arial" panose="020B0604020202020204" pitchFamily="34" charset="0"/>
              </a:rPr>
              <a:t>the Approval button, the Business Rules will automatically run. </a:t>
            </a:r>
          </a:p>
          <a:p>
            <a:pPr eaLnBrk="1" fontAlgn="auto" hangingPunct="1">
              <a:spcBef>
                <a:spcPts val="0"/>
              </a:spcBef>
              <a:spcAft>
                <a:spcPts val="0"/>
              </a:spcAft>
              <a:defRPr/>
            </a:pPr>
            <a:endParaRPr lang="en-US" sz="900" dirty="0">
              <a:latin typeface="Arial" panose="020B0604020202020204" pitchFamily="34" charset="0"/>
              <a:cs typeface="Arial" panose="020B0604020202020204" pitchFamily="34" charset="0"/>
            </a:endParaRPr>
          </a:p>
          <a:p>
            <a:pPr marL="174289" indent="-174289" eaLnBrk="1" fontAlgn="auto" hangingPunct="1">
              <a:spcBef>
                <a:spcPts val="0"/>
              </a:spcBef>
              <a:spcAft>
                <a:spcPts val="0"/>
              </a:spcAft>
              <a:buFont typeface="Arial" panose="020B0604020202020204" pitchFamily="34" charset="0"/>
              <a:buChar char="•"/>
              <a:defRPr/>
            </a:pPr>
            <a:r>
              <a:rPr lang="en-US" sz="900" dirty="0">
                <a:latin typeface="Arial" panose="020B0604020202020204" pitchFamily="34" charset="0"/>
                <a:cs typeface="Arial" panose="020B0604020202020204" pitchFamily="34" charset="0"/>
              </a:rPr>
              <a:t>The Business Rules include:</a:t>
            </a:r>
          </a:p>
          <a:p>
            <a:pPr marL="639057" lvl="1" indent="-174289" eaLnBrk="1" fontAlgn="auto" hangingPunct="1">
              <a:spcBef>
                <a:spcPts val="0"/>
              </a:spcBef>
              <a:spcAft>
                <a:spcPts val="0"/>
              </a:spcAft>
              <a:buFont typeface="Arial" panose="020B0604020202020204" pitchFamily="34" charset="0"/>
              <a:buChar char="•"/>
              <a:defRPr/>
            </a:pPr>
            <a:r>
              <a:rPr lang="en-US" sz="900" dirty="0">
                <a:latin typeface="Arial" panose="020B0604020202020204" pitchFamily="34" charset="0"/>
                <a:cs typeface="Arial" panose="020B0604020202020204" pitchFamily="34" charset="0"/>
              </a:rPr>
              <a:t>Checking that District Budget Revisions have been </a:t>
            </a:r>
            <a:r>
              <a:rPr lang="en-US" sz="900" b="1" dirty="0">
                <a:latin typeface="Arial" panose="020B0604020202020204" pitchFamily="34" charset="0"/>
                <a:cs typeface="Arial" panose="020B0604020202020204" pitchFamily="34" charset="0"/>
              </a:rPr>
              <a:t>Finalized</a:t>
            </a:r>
            <a:r>
              <a:rPr lang="en-US" sz="900" dirty="0">
                <a:latin typeface="Arial" panose="020B0604020202020204" pitchFamily="34" charset="0"/>
                <a:cs typeface="Arial" panose="020B0604020202020204" pitchFamily="34" charset="0"/>
              </a:rPr>
              <a:t> or </a:t>
            </a:r>
            <a:r>
              <a:rPr lang="en-US" sz="900" b="1" dirty="0">
                <a:latin typeface="Arial" panose="020B0604020202020204" pitchFamily="34" charset="0"/>
                <a:cs typeface="Arial" panose="020B0604020202020204" pitchFamily="34" charset="0"/>
              </a:rPr>
              <a:t>Approved</a:t>
            </a:r>
            <a:r>
              <a:rPr lang="en-US" sz="900" dirty="0">
                <a:latin typeface="Arial" panose="020B0604020202020204" pitchFamily="34" charset="0"/>
                <a:cs typeface="Arial" panose="020B0604020202020204" pitchFamily="34" charset="0"/>
              </a:rPr>
              <a:t>. We will discuss when and</a:t>
            </a:r>
            <a:r>
              <a:rPr lang="en-US" sz="900" baseline="0" dirty="0">
                <a:latin typeface="Arial" panose="020B0604020202020204" pitchFamily="34" charset="0"/>
                <a:cs typeface="Arial" panose="020B0604020202020204" pitchFamily="34" charset="0"/>
              </a:rPr>
              <a:t> how to finalize a BR in MEPEX in the upcoming slides. </a:t>
            </a:r>
            <a:endParaRPr lang="en-US" sz="900" dirty="0">
              <a:latin typeface="Arial" panose="020B0604020202020204" pitchFamily="34" charset="0"/>
              <a:cs typeface="Arial" panose="020B0604020202020204" pitchFamily="34" charset="0"/>
            </a:endParaRPr>
          </a:p>
          <a:p>
            <a:pPr marL="639057" lvl="1" indent="-174289" eaLnBrk="1" fontAlgn="auto" hangingPunct="1">
              <a:spcBef>
                <a:spcPts val="0"/>
              </a:spcBef>
              <a:spcAft>
                <a:spcPts val="0"/>
              </a:spcAft>
              <a:buFont typeface="Arial" panose="020B0604020202020204" pitchFamily="34" charset="0"/>
              <a:buChar char="•"/>
              <a:defRPr/>
            </a:pPr>
            <a:r>
              <a:rPr lang="en-US" sz="900" dirty="0">
                <a:latin typeface="Arial" panose="020B0604020202020204" pitchFamily="34" charset="0"/>
                <a:cs typeface="Arial" panose="020B0604020202020204" pitchFamily="34" charset="0"/>
              </a:rPr>
              <a:t>Checking that previous Quarterly Expenditure Report has been </a:t>
            </a:r>
            <a:r>
              <a:rPr lang="en-US" sz="900" b="1" dirty="0">
                <a:latin typeface="Arial" panose="020B0604020202020204" pitchFamily="34" charset="0"/>
                <a:cs typeface="Arial" panose="020B0604020202020204" pitchFamily="34" charset="0"/>
              </a:rPr>
              <a:t>Approved</a:t>
            </a:r>
            <a:r>
              <a:rPr lang="en-US" sz="900" dirty="0">
                <a:latin typeface="Arial" panose="020B0604020202020204" pitchFamily="34" charset="0"/>
                <a:cs typeface="Arial" panose="020B0604020202020204" pitchFamily="34" charset="0"/>
              </a:rPr>
              <a:t>.</a:t>
            </a:r>
          </a:p>
          <a:p>
            <a:pPr marL="464768" lvl="1" eaLnBrk="1" fontAlgn="auto" hangingPunct="1">
              <a:spcBef>
                <a:spcPts val="0"/>
              </a:spcBef>
              <a:spcAft>
                <a:spcPts val="0"/>
              </a:spcAft>
              <a:defRPr/>
            </a:pPr>
            <a:endParaRPr lang="en-US" sz="900" dirty="0">
              <a:latin typeface="Arial" panose="020B0604020202020204" pitchFamily="34" charset="0"/>
              <a:cs typeface="Arial" panose="020B0604020202020204" pitchFamily="34" charset="0"/>
            </a:endParaRPr>
          </a:p>
          <a:p>
            <a:pPr marL="464768" lvl="1" eaLnBrk="1" fontAlgn="auto" hangingPunct="1">
              <a:spcBef>
                <a:spcPts val="0"/>
              </a:spcBef>
              <a:spcAft>
                <a:spcPts val="0"/>
              </a:spcAft>
              <a:defRPr/>
            </a:pPr>
            <a:r>
              <a:rPr lang="en-US" sz="900" dirty="0">
                <a:latin typeface="Arial" panose="020B0604020202020204" pitchFamily="34" charset="0"/>
                <a:cs typeface="Arial" panose="020B0604020202020204" pitchFamily="34" charset="0"/>
              </a:rPr>
              <a:t>Please Note: This business rules run automatically, there is no effort required from user. </a:t>
            </a:r>
          </a:p>
          <a:p>
            <a:pPr marL="464768" lvl="1" eaLnBrk="1" fontAlgn="auto" hangingPunct="1">
              <a:spcBef>
                <a:spcPts val="0"/>
              </a:spcBef>
              <a:spcAft>
                <a:spcPts val="0"/>
              </a:spcAft>
              <a:defRPr/>
            </a:pPr>
            <a:endParaRPr lang="en-US" sz="900" dirty="0">
              <a:latin typeface="Arial" panose="020B0604020202020204" pitchFamily="34" charset="0"/>
              <a:cs typeface="Arial" panose="020B0604020202020204" pitchFamily="34" charset="0"/>
            </a:endParaRPr>
          </a:p>
          <a:p>
            <a:pPr marL="174289" indent="-174289" eaLnBrk="1" fontAlgn="auto" hangingPunct="1">
              <a:spcBef>
                <a:spcPts val="0"/>
              </a:spcBef>
              <a:spcAft>
                <a:spcPts val="0"/>
              </a:spcAft>
              <a:buFont typeface="Arial" panose="020B0604020202020204" pitchFamily="34" charset="0"/>
              <a:buChar char="•"/>
              <a:defRPr/>
            </a:pPr>
            <a:r>
              <a:rPr lang="en-US" sz="900" dirty="0">
                <a:latin typeface="Arial" panose="020B0604020202020204" pitchFamily="34" charset="0"/>
                <a:cs typeface="Arial" panose="020B0604020202020204" pitchFamily="34" charset="0"/>
              </a:rPr>
              <a:t>Once the Business Rules are cleared, the Budget Revision is approved in MEPEX and the MEPEX Expenditure Screens are updated according to the Budget Revision Number. </a:t>
            </a:r>
          </a:p>
          <a:p>
            <a:pPr eaLnBrk="1" fontAlgn="auto" hangingPunct="1">
              <a:spcBef>
                <a:spcPts val="0"/>
              </a:spcBef>
              <a:spcAft>
                <a:spcPts val="0"/>
              </a:spcAft>
              <a:defRPr/>
            </a:pPr>
            <a:endParaRPr lang="en-US" sz="800" dirty="0">
              <a:latin typeface="Arial" panose="020B0604020202020204" pitchFamily="34" charset="0"/>
              <a:cs typeface="Arial" panose="020B0604020202020204" pitchFamily="34" charset="0"/>
            </a:endParaRPr>
          </a:p>
          <a:p>
            <a:pPr marL="174289" indent="-174289" eaLnBrk="1" fontAlgn="auto" hangingPunct="1">
              <a:spcBef>
                <a:spcPts val="0"/>
              </a:spcBef>
              <a:spcAft>
                <a:spcPts val="0"/>
              </a:spcAft>
              <a:buFont typeface="Arial" panose="020B0604020202020204" pitchFamily="34" charset="0"/>
              <a:buChar char="•"/>
              <a:defRP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sz="800" b="0" baseline="0" dirty="0">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sz="800" b="0" baseline="0" dirty="0">
              <a:latin typeface="Arial" panose="020B0604020202020204" pitchFamily="34" charset="0"/>
              <a:ea typeface="ＭＳ Ｐゴシック" panose="020B0600070205080204" pitchFamily="34" charset="-128"/>
              <a:cs typeface="Arial" panose="020B0604020202020204" pitchFamily="34" charset="0"/>
            </a:endParaRPr>
          </a:p>
          <a:p>
            <a:pPr marL="0" indent="0" eaLnBrk="1" fontAlgn="auto" hangingPunct="1">
              <a:spcBef>
                <a:spcPts val="0"/>
              </a:spcBef>
              <a:spcAft>
                <a:spcPts val="0"/>
              </a:spcAft>
              <a:buFont typeface="Arial" panose="020B0604020202020204" pitchFamily="34" charset="0"/>
              <a:buNone/>
              <a:defRPr/>
            </a:pPr>
            <a:endParaRPr lang="en-US" sz="800" dirty="0">
              <a:latin typeface="Arial" panose="020B0604020202020204" pitchFamily="34" charset="0"/>
              <a:cs typeface="Arial" panose="020B0604020202020204" pitchFamily="34" charset="0"/>
            </a:endParaRPr>
          </a:p>
          <a:p>
            <a:pPr eaLnBrk="1" fontAlgn="auto" hangingPunct="1">
              <a:spcBef>
                <a:spcPts val="0"/>
              </a:spcBef>
              <a:spcAft>
                <a:spcPts val="0"/>
              </a:spcAft>
              <a:defRPr/>
            </a:pPr>
            <a:endParaRPr lang="en-US" sz="800" dirty="0">
              <a:latin typeface="Arial" panose="020B0604020202020204" pitchFamily="34" charset="0"/>
              <a:cs typeface="Arial" panose="020B0604020202020204" pitchFamily="34" charset="0"/>
            </a:endParaRPr>
          </a:p>
          <a:p>
            <a:pPr marL="174289" indent="-174289" eaLnBrk="1" fontAlgn="auto" hangingPunct="1">
              <a:spcBef>
                <a:spcPts val="0"/>
              </a:spcBef>
              <a:spcAft>
                <a:spcPts val="0"/>
              </a:spcAft>
              <a:buFont typeface="Arial" panose="020B0604020202020204" pitchFamily="34" charset="0"/>
              <a:buChar char="•"/>
              <a:defRPr/>
            </a:pPr>
            <a:endParaRPr lang="en-US" dirty="0"/>
          </a:p>
          <a:p>
            <a:pPr eaLnBrk="1" fontAlgn="auto" hangingPunct="1">
              <a:spcBef>
                <a:spcPts val="0"/>
              </a:spcBef>
              <a:spcAft>
                <a:spcPts val="0"/>
              </a:spcAft>
              <a:defRPr/>
            </a:pPr>
            <a:endParaRPr lang="en-US" dirty="0"/>
          </a:p>
          <a:p>
            <a:pPr eaLnBrk="1" fontAlgn="auto" hangingPunct="1">
              <a:spcBef>
                <a:spcPts val="0"/>
              </a:spcBef>
              <a:spcAft>
                <a:spcPts val="0"/>
              </a:spcAft>
              <a:defRPr/>
            </a:pPr>
            <a:endParaRPr lang="en-US" dirty="0"/>
          </a:p>
        </p:txBody>
      </p:sp>
      <p:sp>
        <p:nvSpPr>
          <p:cNvPr id="159748" name="Slide Number Placeholder 3">
            <a:extLst>
              <a:ext uri="{FF2B5EF4-FFF2-40B4-BE49-F238E27FC236}">
                <a16:creationId xmlns:a16="http://schemas.microsoft.com/office/drawing/2014/main" id="{CAA0E8A9-C2A5-4BAC-9201-D96BF354C4C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39775" indent="-284163">
              <a:defRPr>
                <a:solidFill>
                  <a:schemeClr val="tx1"/>
                </a:solidFill>
                <a:latin typeface="Arial" panose="020B0604020202020204" pitchFamily="34" charset="0"/>
              </a:defRPr>
            </a:lvl2pPr>
            <a:lvl3pPr marL="1139825" indent="-227013">
              <a:defRPr>
                <a:solidFill>
                  <a:schemeClr val="tx1"/>
                </a:solidFill>
                <a:latin typeface="Arial" panose="020B0604020202020204" pitchFamily="34" charset="0"/>
              </a:defRPr>
            </a:lvl3pPr>
            <a:lvl4pPr marL="1595438" indent="-227013">
              <a:defRPr>
                <a:solidFill>
                  <a:schemeClr val="tx1"/>
                </a:solidFill>
                <a:latin typeface="Arial" panose="020B0604020202020204" pitchFamily="34" charset="0"/>
              </a:defRPr>
            </a:lvl4pPr>
            <a:lvl5pPr marL="2051050" indent="-227013">
              <a:defRPr>
                <a:solidFill>
                  <a:schemeClr val="tx1"/>
                </a:solidFill>
                <a:latin typeface="Arial" panose="020B0604020202020204" pitchFamily="34" charset="0"/>
              </a:defRPr>
            </a:lvl5pPr>
            <a:lvl6pPr marL="2508250" indent="-227013" eaLnBrk="0" fontAlgn="base" hangingPunct="0">
              <a:spcBef>
                <a:spcPct val="0"/>
              </a:spcBef>
              <a:spcAft>
                <a:spcPct val="0"/>
              </a:spcAft>
              <a:defRPr>
                <a:solidFill>
                  <a:schemeClr val="tx1"/>
                </a:solidFill>
                <a:latin typeface="Arial" panose="020B0604020202020204" pitchFamily="34" charset="0"/>
              </a:defRPr>
            </a:lvl6pPr>
            <a:lvl7pPr marL="2965450" indent="-227013" eaLnBrk="0" fontAlgn="base" hangingPunct="0">
              <a:spcBef>
                <a:spcPct val="0"/>
              </a:spcBef>
              <a:spcAft>
                <a:spcPct val="0"/>
              </a:spcAft>
              <a:defRPr>
                <a:solidFill>
                  <a:schemeClr val="tx1"/>
                </a:solidFill>
                <a:latin typeface="Arial" panose="020B0604020202020204" pitchFamily="34" charset="0"/>
              </a:defRPr>
            </a:lvl7pPr>
            <a:lvl8pPr marL="3422650" indent="-227013" eaLnBrk="0" fontAlgn="base" hangingPunct="0">
              <a:spcBef>
                <a:spcPct val="0"/>
              </a:spcBef>
              <a:spcAft>
                <a:spcPct val="0"/>
              </a:spcAft>
              <a:defRPr>
                <a:solidFill>
                  <a:schemeClr val="tx1"/>
                </a:solidFill>
                <a:latin typeface="Arial" panose="020B0604020202020204" pitchFamily="34" charset="0"/>
              </a:defRPr>
            </a:lvl8pPr>
            <a:lvl9pPr marL="3879850" indent="-227013" eaLnBrk="0" fontAlgn="base" hangingPunct="0">
              <a:spcBef>
                <a:spcPct val="0"/>
              </a:spcBef>
              <a:spcAft>
                <a:spcPct val="0"/>
              </a:spcAft>
              <a:defRPr>
                <a:solidFill>
                  <a:schemeClr val="tx1"/>
                </a:solidFill>
                <a:latin typeface="Arial" panose="020B0604020202020204" pitchFamily="34" charset="0"/>
              </a:defRPr>
            </a:lvl9pPr>
          </a:lstStyle>
          <a:p>
            <a:fld id="{55CA698B-4F24-4439-A4AE-F38DBF3DC34F}" type="slidenum">
              <a:rPr lang="en-US" altLang="en-US" smtClean="0"/>
              <a:pPr/>
              <a:t>56</a:t>
            </a:fld>
            <a:endParaRPr lang="en-US" altLang="en-US" dirty="0"/>
          </a:p>
        </p:txBody>
      </p:sp>
    </p:spTree>
    <p:extLst>
      <p:ext uri="{BB962C8B-B14F-4D97-AF65-F5344CB8AC3E}">
        <p14:creationId xmlns:p14="http://schemas.microsoft.com/office/powerpoint/2010/main" val="330593892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a:extLst>
              <a:ext uri="{FF2B5EF4-FFF2-40B4-BE49-F238E27FC236}">
                <a16:creationId xmlns:a16="http://schemas.microsoft.com/office/drawing/2014/main" id="{CC7425B3-97F6-4032-9B7D-EB83A106007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Notes Placeholder 2">
            <a:extLst>
              <a:ext uri="{FF2B5EF4-FFF2-40B4-BE49-F238E27FC236}">
                <a16:creationId xmlns:a16="http://schemas.microsoft.com/office/drawing/2014/main" id="{5D9310D5-9898-4DD7-AD71-A255764C355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900" b="1" dirty="0">
                <a:latin typeface="Arial" panose="020B0604020202020204" pitchFamily="34" charset="0"/>
                <a:cs typeface="Arial" panose="020B0604020202020204" pitchFamily="34" charset="0"/>
              </a:rPr>
              <a:t>Facilitator: </a:t>
            </a:r>
            <a:r>
              <a:rPr lang="en-US" altLang="en-US" sz="900" b="0" baseline="0" dirty="0">
                <a:latin typeface="Arial" panose="020B0604020202020204" pitchFamily="34" charset="0"/>
                <a:ea typeface="ＭＳ Ｐゴシック" panose="020B0600070205080204" pitchFamily="34" charset="-128"/>
                <a:cs typeface="Arial" panose="020B0604020202020204" pitchFamily="34" charset="0"/>
              </a:rPr>
              <a:t>Alex</a:t>
            </a:r>
            <a:endParaRPr lang="en-US" sz="9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latin typeface="Arial" panose="020B0604020202020204" pitchFamily="34" charset="0"/>
                <a:cs typeface="Arial" panose="020B0604020202020204" pitchFamily="34" charset="0"/>
              </a:rPr>
              <a:t>Say the following: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900" b="1"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sz="900" dirty="0">
                <a:latin typeface="Arial" panose="020B0604020202020204" pitchFamily="34" charset="0"/>
                <a:ea typeface="ＭＳ Ｐゴシック" panose="020B0600070205080204" pitchFamily="34" charset="-128"/>
                <a:cs typeface="Arial" panose="020B0604020202020204" pitchFamily="34" charset="0"/>
              </a:rPr>
              <a:t>As we stated before, once the Budget Revision has been approved in the </a:t>
            </a:r>
            <a:r>
              <a:rPr lang="en-US" altLang="en-US" sz="900" b="1" dirty="0">
                <a:latin typeface="Arial" panose="020B0604020202020204" pitchFamily="34" charset="0"/>
                <a:ea typeface="ＭＳ Ｐゴシック" panose="020B0600070205080204" pitchFamily="34" charset="-128"/>
                <a:cs typeface="Arial" panose="020B0604020202020204" pitchFamily="34" charset="0"/>
              </a:rPr>
              <a:t>eMEP </a:t>
            </a:r>
            <a:r>
              <a:rPr lang="en-US" altLang="en-US" sz="900" dirty="0">
                <a:latin typeface="Arial" panose="020B0604020202020204" pitchFamily="34" charset="0"/>
                <a:ea typeface="ＭＳ Ｐゴシック" panose="020B0600070205080204" pitchFamily="34" charset="-128"/>
                <a:cs typeface="Arial" panose="020B0604020202020204" pitchFamily="34" charset="0"/>
              </a:rPr>
              <a:t>System, the Budget Revision entries will automatically populate in the </a:t>
            </a:r>
            <a:r>
              <a:rPr lang="en-US" altLang="en-US" sz="900" b="1" dirty="0">
                <a:latin typeface="Arial" panose="020B0604020202020204" pitchFamily="34" charset="0"/>
                <a:ea typeface="ＭＳ Ｐゴシック" panose="020B0600070205080204" pitchFamily="34" charset="-128"/>
                <a:cs typeface="Arial" panose="020B0604020202020204" pitchFamily="34" charset="0"/>
              </a:rPr>
              <a:t>MEPEX – Revision screens</a:t>
            </a:r>
            <a:r>
              <a:rPr lang="en-US" altLang="en-US" sz="900" dirty="0">
                <a:latin typeface="Arial" panose="020B0604020202020204" pitchFamily="34" charset="0"/>
                <a:ea typeface="ＭＳ Ｐゴシック" panose="020B0600070205080204" pitchFamily="34" charset="-128"/>
                <a:cs typeface="Arial" panose="020B0604020202020204" pitchFamily="34" charset="0"/>
              </a:rPr>
              <a:t>. The</a:t>
            </a:r>
            <a:r>
              <a:rPr lang="en-US" altLang="en-US" sz="900" baseline="0" dirty="0">
                <a:latin typeface="Arial" panose="020B0604020202020204" pitchFamily="34" charset="0"/>
                <a:ea typeface="ＭＳ Ｐゴシック" panose="020B0600070205080204" pitchFamily="34" charset="-128"/>
                <a:cs typeface="Arial" panose="020B0604020202020204" pitchFamily="34" charset="0"/>
              </a:rPr>
              <a:t> Districts</a:t>
            </a:r>
            <a:r>
              <a:rPr lang="en-US" altLang="en-US" sz="900" dirty="0">
                <a:latin typeface="Arial" panose="020B0604020202020204" pitchFamily="34" charset="0"/>
                <a:ea typeface="ＭＳ Ｐゴシック" panose="020B0600070205080204" pitchFamily="34" charset="-128"/>
                <a:cs typeface="Arial" panose="020B0604020202020204" pitchFamily="34" charset="0"/>
              </a:rPr>
              <a:t> do not have to manually enter any Budget Revisions into the </a:t>
            </a:r>
            <a:r>
              <a:rPr lang="en-US" altLang="en-US" sz="900" b="1" dirty="0">
                <a:latin typeface="Arial" panose="020B0604020202020204" pitchFamily="34" charset="0"/>
                <a:ea typeface="ＭＳ Ｐゴシック" panose="020B0600070205080204" pitchFamily="34" charset="-128"/>
                <a:cs typeface="Arial" panose="020B0604020202020204" pitchFamily="34" charset="0"/>
              </a:rPr>
              <a:t>MEPEX System </a:t>
            </a:r>
            <a:r>
              <a:rPr lang="en-US" altLang="en-US" sz="900" dirty="0">
                <a:latin typeface="Arial" panose="020B0604020202020204" pitchFamily="34" charset="0"/>
                <a:ea typeface="ＭＳ Ｐゴシック" panose="020B0600070205080204" pitchFamily="34" charset="-128"/>
                <a:cs typeface="Arial" panose="020B0604020202020204" pitchFamily="34" charset="0"/>
              </a:rPr>
              <a:t>or submit anything in the </a:t>
            </a:r>
            <a:r>
              <a:rPr lang="en-US" altLang="en-US" sz="900" b="1" dirty="0">
                <a:latin typeface="Arial" panose="020B0604020202020204" pitchFamily="34" charset="0"/>
                <a:ea typeface="ＭＳ Ｐゴシック" panose="020B0600070205080204" pitchFamily="34" charset="-128"/>
                <a:cs typeface="Arial" panose="020B0604020202020204" pitchFamily="34" charset="0"/>
              </a:rPr>
              <a:t>MEPEX System</a:t>
            </a:r>
            <a:r>
              <a:rPr lang="en-US" altLang="en-US" sz="900" dirty="0">
                <a:latin typeface="Arial" panose="020B0604020202020204" pitchFamily="34" charset="0"/>
                <a:ea typeface="ＭＳ Ｐゴシック" panose="020B0600070205080204" pitchFamily="34" charset="-128"/>
                <a:cs typeface="Arial" panose="020B0604020202020204" pitchFamily="34" charset="0"/>
              </a:rPr>
              <a:t>.</a:t>
            </a:r>
          </a:p>
          <a:p>
            <a:pPr eaLnBrk="1" hangingPunct="1">
              <a:spcBef>
                <a:spcPct val="0"/>
              </a:spcBef>
            </a:pPr>
            <a:endParaRPr lang="en-US" altLang="en-US" sz="900"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sz="900" dirty="0">
                <a:latin typeface="Arial" panose="020B0604020202020204" pitchFamily="34" charset="0"/>
                <a:ea typeface="ＭＳ Ｐゴシック" panose="020B0600070205080204" pitchFamily="34" charset="-128"/>
                <a:cs typeface="Arial" panose="020B0604020202020204" pitchFamily="34" charset="0"/>
              </a:rPr>
              <a:t>The numbers will populate in the appropriate summary screens,</a:t>
            </a:r>
            <a:r>
              <a:rPr lang="en-US" altLang="en-US" sz="900" baseline="0" dirty="0">
                <a:latin typeface="Arial" panose="020B0604020202020204" pitchFamily="34" charset="0"/>
                <a:ea typeface="ＭＳ Ｐゴシック" panose="020B0600070205080204" pitchFamily="34" charset="-128"/>
                <a:cs typeface="Arial" panose="020B0604020202020204" pitchFamily="34" charset="0"/>
              </a:rPr>
              <a:t> </a:t>
            </a:r>
            <a:r>
              <a:rPr lang="en-US" altLang="en-US" sz="900" dirty="0">
                <a:latin typeface="Arial" panose="020B0604020202020204" pitchFamily="34" charset="0"/>
                <a:ea typeface="ＭＳ Ｐゴシック" panose="020B0600070205080204" pitchFamily="34" charset="-128"/>
                <a:cs typeface="Arial" panose="020B0604020202020204" pitchFamily="34" charset="0"/>
              </a:rPr>
              <a:t>and the status will change</a:t>
            </a:r>
            <a:r>
              <a:rPr lang="en-US" altLang="en-US" sz="900" baseline="0" dirty="0">
                <a:latin typeface="Arial" panose="020B0604020202020204" pitchFamily="34" charset="0"/>
                <a:ea typeface="ＭＳ Ｐゴシック" panose="020B0600070205080204" pitchFamily="34" charset="-128"/>
                <a:cs typeface="Arial" panose="020B0604020202020204" pitchFamily="34" charset="0"/>
              </a:rPr>
              <a:t> to </a:t>
            </a:r>
            <a:r>
              <a:rPr lang="en-US" altLang="en-US" sz="900" dirty="0">
                <a:latin typeface="Arial" panose="020B0604020202020204" pitchFamily="34" charset="0"/>
                <a:ea typeface="ＭＳ Ｐゴシック" panose="020B0600070205080204" pitchFamily="34" charset="-128"/>
                <a:cs typeface="Arial" panose="020B0604020202020204" pitchFamily="34" charset="0"/>
              </a:rPr>
              <a:t>Region Pending. In the sample above, the District is waiting for the Region Budget Approver to complete the second approval. </a:t>
            </a:r>
          </a:p>
          <a:p>
            <a:pPr eaLnBrk="1" hangingPunct="1">
              <a:spcBef>
                <a:spcPct val="0"/>
              </a:spcBef>
            </a:pPr>
            <a:endParaRPr lang="en-US" altLang="en-US" sz="900"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sz="900" dirty="0">
                <a:latin typeface="Arial" panose="020B0604020202020204" pitchFamily="34" charset="0"/>
                <a:ea typeface="ＭＳ Ｐゴシック" panose="020B0600070205080204" pitchFamily="34" charset="-128"/>
                <a:cs typeface="Arial" panose="020B0604020202020204" pitchFamily="34" charset="0"/>
              </a:rPr>
              <a:t>The Approval History box displays an entry with a date and time log, of when the Budget Revision numbers came from the eMEP System. As seen on the first red box. </a:t>
            </a:r>
          </a:p>
          <a:p>
            <a:pPr eaLnBrk="1" hangingPunct="1">
              <a:spcBef>
                <a:spcPct val="0"/>
              </a:spcBef>
            </a:pPr>
            <a:endParaRPr lang="en-US" altLang="en-US" sz="900"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sz="900" dirty="0">
                <a:latin typeface="Arial" panose="020B0604020202020204" pitchFamily="34" charset="0"/>
                <a:ea typeface="ＭＳ Ｐゴシック" panose="020B0600070205080204" pitchFamily="34" charset="-128"/>
                <a:cs typeface="Arial" panose="020B0604020202020204" pitchFamily="34" charset="0"/>
              </a:rPr>
              <a:t>The purple area is the area for the Region Approver to complete the second approval. The</a:t>
            </a:r>
            <a:r>
              <a:rPr lang="en-US" altLang="en-US" sz="900" baseline="0" dirty="0">
                <a:latin typeface="Arial" panose="020B0604020202020204" pitchFamily="34" charset="0"/>
                <a:ea typeface="ＭＳ Ｐゴシック" panose="020B0600070205080204" pitchFamily="34" charset="-128"/>
                <a:cs typeface="Arial" panose="020B0604020202020204" pitchFamily="34" charset="0"/>
              </a:rPr>
              <a:t> Region Approver will select the Accept button to complete the second level approval.</a:t>
            </a:r>
            <a:endParaRPr lang="en-US" altLang="en-US" sz="900"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endParaRPr lang="en-US" altLang="en-US" sz="900"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endParaRPr lang="en-US" altLang="en-US" dirty="0">
              <a:ea typeface="ＭＳ Ｐゴシック" panose="020B0600070205080204" pitchFamily="34" charset="-128"/>
              <a:cs typeface="Arial" panose="020B0604020202020204" pitchFamily="34" charset="0"/>
            </a:endParaRPr>
          </a:p>
        </p:txBody>
      </p:sp>
      <p:sp>
        <p:nvSpPr>
          <p:cNvPr id="161796" name="Slide Number Placeholder 3">
            <a:extLst>
              <a:ext uri="{FF2B5EF4-FFF2-40B4-BE49-F238E27FC236}">
                <a16:creationId xmlns:a16="http://schemas.microsoft.com/office/drawing/2014/main" id="{7764C8F9-E74B-4CD3-B1CD-BDD40315CD4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39775" indent="-284163">
              <a:defRPr>
                <a:solidFill>
                  <a:schemeClr val="tx1"/>
                </a:solidFill>
                <a:latin typeface="Arial" panose="020B0604020202020204" pitchFamily="34" charset="0"/>
              </a:defRPr>
            </a:lvl2pPr>
            <a:lvl3pPr marL="1139825" indent="-227013">
              <a:defRPr>
                <a:solidFill>
                  <a:schemeClr val="tx1"/>
                </a:solidFill>
                <a:latin typeface="Arial" panose="020B0604020202020204" pitchFamily="34" charset="0"/>
              </a:defRPr>
            </a:lvl3pPr>
            <a:lvl4pPr marL="1595438" indent="-227013">
              <a:defRPr>
                <a:solidFill>
                  <a:schemeClr val="tx1"/>
                </a:solidFill>
                <a:latin typeface="Arial" panose="020B0604020202020204" pitchFamily="34" charset="0"/>
              </a:defRPr>
            </a:lvl4pPr>
            <a:lvl5pPr marL="2051050" indent="-227013">
              <a:defRPr>
                <a:solidFill>
                  <a:schemeClr val="tx1"/>
                </a:solidFill>
                <a:latin typeface="Arial" panose="020B0604020202020204" pitchFamily="34" charset="0"/>
              </a:defRPr>
            </a:lvl5pPr>
            <a:lvl6pPr marL="2508250" indent="-227013" eaLnBrk="0" fontAlgn="base" hangingPunct="0">
              <a:spcBef>
                <a:spcPct val="0"/>
              </a:spcBef>
              <a:spcAft>
                <a:spcPct val="0"/>
              </a:spcAft>
              <a:defRPr>
                <a:solidFill>
                  <a:schemeClr val="tx1"/>
                </a:solidFill>
                <a:latin typeface="Arial" panose="020B0604020202020204" pitchFamily="34" charset="0"/>
              </a:defRPr>
            </a:lvl6pPr>
            <a:lvl7pPr marL="2965450" indent="-227013" eaLnBrk="0" fontAlgn="base" hangingPunct="0">
              <a:spcBef>
                <a:spcPct val="0"/>
              </a:spcBef>
              <a:spcAft>
                <a:spcPct val="0"/>
              </a:spcAft>
              <a:defRPr>
                <a:solidFill>
                  <a:schemeClr val="tx1"/>
                </a:solidFill>
                <a:latin typeface="Arial" panose="020B0604020202020204" pitchFamily="34" charset="0"/>
              </a:defRPr>
            </a:lvl7pPr>
            <a:lvl8pPr marL="3422650" indent="-227013" eaLnBrk="0" fontAlgn="base" hangingPunct="0">
              <a:spcBef>
                <a:spcPct val="0"/>
              </a:spcBef>
              <a:spcAft>
                <a:spcPct val="0"/>
              </a:spcAft>
              <a:defRPr>
                <a:solidFill>
                  <a:schemeClr val="tx1"/>
                </a:solidFill>
                <a:latin typeface="Arial" panose="020B0604020202020204" pitchFamily="34" charset="0"/>
              </a:defRPr>
            </a:lvl8pPr>
            <a:lvl9pPr marL="3879850" indent="-227013" eaLnBrk="0" fontAlgn="base" hangingPunct="0">
              <a:spcBef>
                <a:spcPct val="0"/>
              </a:spcBef>
              <a:spcAft>
                <a:spcPct val="0"/>
              </a:spcAft>
              <a:defRPr>
                <a:solidFill>
                  <a:schemeClr val="tx1"/>
                </a:solidFill>
                <a:latin typeface="Arial" panose="020B0604020202020204" pitchFamily="34" charset="0"/>
              </a:defRPr>
            </a:lvl9pPr>
          </a:lstStyle>
          <a:p>
            <a:fld id="{57239301-59C1-40E8-8629-5780CEF89D1F}" type="slidenum">
              <a:rPr lang="en-US" altLang="en-US" smtClean="0"/>
              <a:pPr/>
              <a:t>57</a:t>
            </a:fld>
            <a:endParaRPr lang="en-US" altLang="en-US" dirty="0"/>
          </a:p>
        </p:txBody>
      </p:sp>
    </p:spTree>
    <p:extLst>
      <p:ext uri="{BB962C8B-B14F-4D97-AF65-F5344CB8AC3E}">
        <p14:creationId xmlns:p14="http://schemas.microsoft.com/office/powerpoint/2010/main" val="361020840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a:extLst>
              <a:ext uri="{FF2B5EF4-FFF2-40B4-BE49-F238E27FC236}">
                <a16:creationId xmlns:a16="http://schemas.microsoft.com/office/drawing/2014/main" id="{CCD45B82-E4EC-46A5-92AE-1F958E4BADD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Notes Placeholder 2">
            <a:extLst>
              <a:ext uri="{FF2B5EF4-FFF2-40B4-BE49-F238E27FC236}">
                <a16:creationId xmlns:a16="http://schemas.microsoft.com/office/drawing/2014/main" id="{06DE71E3-EAFD-45AB-9144-4FAD08902A5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900" b="1" dirty="0">
                <a:latin typeface="Arial" panose="020B0604020202020204" pitchFamily="34" charset="0"/>
                <a:cs typeface="Arial" panose="020B0604020202020204" pitchFamily="34" charset="0"/>
              </a:rPr>
              <a:t>Facilitator: </a:t>
            </a:r>
            <a:r>
              <a:rPr lang="en-US" sz="900" b="0" baseline="0" dirty="0">
                <a:latin typeface="Arial" panose="020B0604020202020204" pitchFamily="34" charset="0"/>
                <a:ea typeface="ＭＳ Ｐゴシック" panose="020B0600070205080204" pitchFamily="34" charset="-128"/>
                <a:cs typeface="Arial" panose="020B0604020202020204" pitchFamily="34" charset="0"/>
              </a:rPr>
              <a:t>Alex</a:t>
            </a:r>
            <a:endParaRPr lang="en-US" sz="9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latin typeface="Arial" panose="020B0604020202020204" pitchFamily="34" charset="0"/>
                <a:cs typeface="Arial" panose="020B0604020202020204" pitchFamily="34" charset="0"/>
              </a:rPr>
              <a:t>Say the following:</a:t>
            </a:r>
          </a:p>
          <a:p>
            <a:pPr eaLnBrk="1" hangingPunct="1">
              <a:spcBef>
                <a:spcPct val="0"/>
              </a:spcBef>
            </a:pPr>
            <a:r>
              <a:rPr lang="en-US" altLang="en-US" sz="900" dirty="0">
                <a:latin typeface="Arial" panose="020B0604020202020204" pitchFamily="34" charset="0"/>
                <a:ea typeface="ＭＳ Ｐゴシック" panose="020B0600070205080204" pitchFamily="34" charset="-128"/>
                <a:cs typeface="Arial" panose="020B0604020202020204" pitchFamily="34" charset="0"/>
              </a:rPr>
              <a:t>This is an example of the summary screens before the budget is approved. </a:t>
            </a:r>
          </a:p>
          <a:p>
            <a:pPr eaLnBrk="1" hangingPunct="1">
              <a:spcBef>
                <a:spcPct val="0"/>
              </a:spcBef>
            </a:pPr>
            <a:endParaRPr lang="en-US" altLang="en-US" sz="900"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sz="900" dirty="0">
                <a:latin typeface="Arial" panose="020B0604020202020204" pitchFamily="34" charset="0"/>
                <a:ea typeface="ＭＳ Ｐゴシック" panose="020B0600070205080204" pitchFamily="34" charset="-128"/>
                <a:cs typeface="Arial" panose="020B0604020202020204" pitchFamily="34" charset="0"/>
              </a:rPr>
              <a:t>The second approval in the MEPEX System also serves as a final fiscal check before the expenditure screens are</a:t>
            </a:r>
            <a:r>
              <a:rPr lang="en-US" altLang="en-US" sz="900" baseline="0" dirty="0">
                <a:latin typeface="Arial" panose="020B0604020202020204" pitchFamily="34" charset="0"/>
                <a:ea typeface="ＭＳ Ｐゴシック" panose="020B0600070205080204" pitchFamily="34" charset="-128"/>
                <a:cs typeface="Arial" panose="020B0604020202020204" pitchFamily="34" charset="0"/>
              </a:rPr>
              <a:t> updated</a:t>
            </a:r>
            <a:r>
              <a:rPr lang="en-US" altLang="en-US" sz="900" dirty="0">
                <a:latin typeface="Arial" panose="020B0604020202020204" pitchFamily="34" charset="0"/>
                <a:ea typeface="ＭＳ Ｐゴシック" panose="020B0600070205080204" pitchFamily="34" charset="-128"/>
                <a:cs typeface="Arial" panose="020B0604020202020204" pitchFamily="34" charset="0"/>
              </a:rPr>
              <a:t>. Reminder: The Revision Summary by Object and Revision Summary By Program displays the numbers at a program level and service/admin level. </a:t>
            </a:r>
          </a:p>
          <a:p>
            <a:pPr eaLnBrk="1" hangingPunct="1">
              <a:spcBef>
                <a:spcPct val="0"/>
              </a:spcBef>
            </a:pPr>
            <a:endParaRPr lang="en-US" altLang="en-US" sz="900"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sz="900" dirty="0">
                <a:latin typeface="Arial" panose="020B0604020202020204" pitchFamily="34" charset="0"/>
                <a:ea typeface="ＭＳ Ｐゴシック" panose="020B0600070205080204" pitchFamily="34" charset="-128"/>
                <a:cs typeface="Arial" panose="020B0604020202020204" pitchFamily="34" charset="0"/>
              </a:rPr>
              <a:t>Please note: the total allocated budget should match to the application and the grant award notification. </a:t>
            </a:r>
          </a:p>
          <a:p>
            <a:pPr eaLnBrk="1" hangingPunct="1">
              <a:spcBef>
                <a:spcPct val="0"/>
              </a:spcBef>
            </a:pPr>
            <a:endParaRPr lang="en-US" altLang="en-US" sz="900"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sz="900" dirty="0">
                <a:latin typeface="Arial" panose="020B0604020202020204" pitchFamily="34" charset="0"/>
                <a:ea typeface="ＭＳ Ｐゴシック" panose="020B0600070205080204" pitchFamily="34" charset="-128"/>
                <a:cs typeface="Arial" panose="020B0604020202020204" pitchFamily="34" charset="0"/>
              </a:rPr>
              <a:t>Also, districts should have all the</a:t>
            </a:r>
            <a:r>
              <a:rPr lang="en-US" altLang="en-US" sz="900" baseline="0" dirty="0">
                <a:latin typeface="Arial" panose="020B0604020202020204" pitchFamily="34" charset="0"/>
                <a:ea typeface="ＭＳ Ｐゴシック" panose="020B0600070205080204" pitchFamily="34" charset="-128"/>
                <a:cs typeface="Arial" panose="020B0604020202020204" pitchFamily="34" charset="0"/>
              </a:rPr>
              <a:t> </a:t>
            </a:r>
            <a:r>
              <a:rPr lang="en-US" altLang="en-US" sz="900" dirty="0">
                <a:latin typeface="Arial" panose="020B0604020202020204" pitchFamily="34" charset="0"/>
                <a:ea typeface="ＭＳ Ｐゴシック" panose="020B0600070205080204" pitchFamily="34" charset="-128"/>
                <a:cs typeface="Arial" panose="020B0604020202020204" pitchFamily="34" charset="0"/>
              </a:rPr>
              <a:t>funds provided to them, allocated. </a:t>
            </a:r>
          </a:p>
          <a:p>
            <a:pPr eaLnBrk="1" hangingPunct="1">
              <a:spcBef>
                <a:spcPct val="0"/>
              </a:spcBef>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endParaRPr lang="en-US" altLang="en-US" dirty="0">
              <a:ea typeface="ＭＳ Ｐゴシック" panose="020B0600070205080204" pitchFamily="34" charset="-128"/>
              <a:cs typeface="Arial" panose="020B0604020202020204" pitchFamily="34" charset="0"/>
            </a:endParaRPr>
          </a:p>
          <a:p>
            <a:pPr eaLnBrk="1" hangingPunct="1">
              <a:spcBef>
                <a:spcPct val="0"/>
              </a:spcBef>
            </a:pPr>
            <a:endParaRPr lang="en-US" altLang="en-US" dirty="0">
              <a:ea typeface="ＭＳ Ｐゴシック" panose="020B0600070205080204" pitchFamily="34" charset="-128"/>
              <a:cs typeface="Arial" panose="020B0604020202020204" pitchFamily="34" charset="0"/>
            </a:endParaRPr>
          </a:p>
        </p:txBody>
      </p:sp>
      <p:sp>
        <p:nvSpPr>
          <p:cNvPr id="163844" name="Slide Number Placeholder 3">
            <a:extLst>
              <a:ext uri="{FF2B5EF4-FFF2-40B4-BE49-F238E27FC236}">
                <a16:creationId xmlns:a16="http://schemas.microsoft.com/office/drawing/2014/main" id="{2B4E446E-C3BB-48D1-806D-A8A13462C5E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39775" indent="-284163">
              <a:defRPr>
                <a:solidFill>
                  <a:schemeClr val="tx1"/>
                </a:solidFill>
                <a:latin typeface="Arial" panose="020B0604020202020204" pitchFamily="34" charset="0"/>
              </a:defRPr>
            </a:lvl2pPr>
            <a:lvl3pPr marL="1139825" indent="-227013">
              <a:defRPr>
                <a:solidFill>
                  <a:schemeClr val="tx1"/>
                </a:solidFill>
                <a:latin typeface="Arial" panose="020B0604020202020204" pitchFamily="34" charset="0"/>
              </a:defRPr>
            </a:lvl3pPr>
            <a:lvl4pPr marL="1595438" indent="-227013">
              <a:defRPr>
                <a:solidFill>
                  <a:schemeClr val="tx1"/>
                </a:solidFill>
                <a:latin typeface="Arial" panose="020B0604020202020204" pitchFamily="34" charset="0"/>
              </a:defRPr>
            </a:lvl4pPr>
            <a:lvl5pPr marL="2051050" indent="-227013">
              <a:defRPr>
                <a:solidFill>
                  <a:schemeClr val="tx1"/>
                </a:solidFill>
                <a:latin typeface="Arial" panose="020B0604020202020204" pitchFamily="34" charset="0"/>
              </a:defRPr>
            </a:lvl5pPr>
            <a:lvl6pPr marL="2508250" indent="-227013" eaLnBrk="0" fontAlgn="base" hangingPunct="0">
              <a:spcBef>
                <a:spcPct val="0"/>
              </a:spcBef>
              <a:spcAft>
                <a:spcPct val="0"/>
              </a:spcAft>
              <a:defRPr>
                <a:solidFill>
                  <a:schemeClr val="tx1"/>
                </a:solidFill>
                <a:latin typeface="Arial" panose="020B0604020202020204" pitchFamily="34" charset="0"/>
              </a:defRPr>
            </a:lvl6pPr>
            <a:lvl7pPr marL="2965450" indent="-227013" eaLnBrk="0" fontAlgn="base" hangingPunct="0">
              <a:spcBef>
                <a:spcPct val="0"/>
              </a:spcBef>
              <a:spcAft>
                <a:spcPct val="0"/>
              </a:spcAft>
              <a:defRPr>
                <a:solidFill>
                  <a:schemeClr val="tx1"/>
                </a:solidFill>
                <a:latin typeface="Arial" panose="020B0604020202020204" pitchFamily="34" charset="0"/>
              </a:defRPr>
            </a:lvl7pPr>
            <a:lvl8pPr marL="3422650" indent="-227013" eaLnBrk="0" fontAlgn="base" hangingPunct="0">
              <a:spcBef>
                <a:spcPct val="0"/>
              </a:spcBef>
              <a:spcAft>
                <a:spcPct val="0"/>
              </a:spcAft>
              <a:defRPr>
                <a:solidFill>
                  <a:schemeClr val="tx1"/>
                </a:solidFill>
                <a:latin typeface="Arial" panose="020B0604020202020204" pitchFamily="34" charset="0"/>
              </a:defRPr>
            </a:lvl8pPr>
            <a:lvl9pPr marL="3879850" indent="-227013" eaLnBrk="0" fontAlgn="base" hangingPunct="0">
              <a:spcBef>
                <a:spcPct val="0"/>
              </a:spcBef>
              <a:spcAft>
                <a:spcPct val="0"/>
              </a:spcAft>
              <a:defRPr>
                <a:solidFill>
                  <a:schemeClr val="tx1"/>
                </a:solidFill>
                <a:latin typeface="Arial" panose="020B0604020202020204" pitchFamily="34" charset="0"/>
              </a:defRPr>
            </a:lvl9pPr>
          </a:lstStyle>
          <a:p>
            <a:fld id="{CC41CD19-121A-489D-AD4D-CE2EA3267998}" type="slidenum">
              <a:rPr lang="en-US" altLang="en-US" smtClean="0"/>
              <a:pPr/>
              <a:t>58</a:t>
            </a:fld>
            <a:endParaRPr lang="en-US" altLang="en-US" dirty="0"/>
          </a:p>
        </p:txBody>
      </p:sp>
    </p:spTree>
    <p:extLst>
      <p:ext uri="{BB962C8B-B14F-4D97-AF65-F5344CB8AC3E}">
        <p14:creationId xmlns:p14="http://schemas.microsoft.com/office/powerpoint/2010/main" val="351139808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a:extLst>
              <a:ext uri="{FF2B5EF4-FFF2-40B4-BE49-F238E27FC236}">
                <a16:creationId xmlns:a16="http://schemas.microsoft.com/office/drawing/2014/main" id="{177C0909-A580-4CEC-AE34-4CBB4E3EC28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1" name="Notes Placeholder 2">
            <a:extLst>
              <a:ext uri="{FF2B5EF4-FFF2-40B4-BE49-F238E27FC236}">
                <a16:creationId xmlns:a16="http://schemas.microsoft.com/office/drawing/2014/main" id="{CCA73D6C-53E3-448D-8A64-0E06051047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900" b="1" dirty="0">
                <a:latin typeface="Arial" panose="020B0604020202020204" pitchFamily="34" charset="0"/>
                <a:cs typeface="Arial" panose="020B0604020202020204" pitchFamily="34" charset="0"/>
              </a:rPr>
              <a:t>Facilitator: </a:t>
            </a:r>
            <a:r>
              <a:rPr lang="en-US" altLang="en-US" sz="900" b="0" baseline="0" dirty="0">
                <a:latin typeface="Arial" panose="020B0604020202020204" pitchFamily="34" charset="0"/>
                <a:ea typeface="ＭＳ Ｐゴシック" panose="020B0600070205080204" pitchFamily="34" charset="-128"/>
                <a:cs typeface="Arial" panose="020B0604020202020204" pitchFamily="34" charset="0"/>
              </a:rPr>
              <a:t>Alex</a:t>
            </a:r>
            <a:endParaRPr lang="en-US" sz="9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latin typeface="Arial" panose="020B0604020202020204" pitchFamily="34" charset="0"/>
                <a:cs typeface="Arial" panose="020B0604020202020204" pitchFamily="34" charset="0"/>
              </a:rPr>
              <a:t>Say the following:</a:t>
            </a:r>
            <a:endParaRPr lang="en-US" altLang="en-US" sz="900" b="1"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sz="900" dirty="0">
                <a:latin typeface="Arial" panose="020B0604020202020204" pitchFamily="34" charset="0"/>
                <a:ea typeface="ＭＳ Ｐゴシック" panose="020B0600070205080204" pitchFamily="34" charset="-128"/>
                <a:cs typeface="Arial" panose="020B0604020202020204" pitchFamily="34" charset="0"/>
              </a:rPr>
              <a:t>Once the Region has completed the second approval, the Submit/Review/Approve screen under</a:t>
            </a:r>
            <a:r>
              <a:rPr lang="en-US" altLang="en-US" sz="900" baseline="0" dirty="0">
                <a:latin typeface="Arial" panose="020B0604020202020204" pitchFamily="34" charset="0"/>
                <a:ea typeface="ＭＳ Ｐゴシック" panose="020B0600070205080204" pitchFamily="34" charset="-128"/>
                <a:cs typeface="Arial" panose="020B0604020202020204" pitchFamily="34" charset="0"/>
              </a:rPr>
              <a:t> the</a:t>
            </a:r>
            <a:r>
              <a:rPr lang="en-US" altLang="en-US" sz="900" dirty="0">
                <a:latin typeface="Arial" panose="020B0604020202020204" pitchFamily="34" charset="0"/>
                <a:ea typeface="ＭＳ Ｐゴシック" panose="020B0600070205080204" pitchFamily="34" charset="-128"/>
                <a:cs typeface="Arial" panose="020B0604020202020204" pitchFamily="34" charset="0"/>
              </a:rPr>
              <a:t> </a:t>
            </a:r>
            <a:r>
              <a:rPr lang="en-US" altLang="en-US" sz="900" b="1" dirty="0">
                <a:latin typeface="Arial" panose="020B0604020202020204" pitchFamily="34" charset="0"/>
                <a:ea typeface="ＭＳ Ｐゴシック" panose="020B0600070205080204" pitchFamily="34" charset="-128"/>
                <a:cs typeface="Arial" panose="020B0604020202020204" pitchFamily="34" charset="0"/>
              </a:rPr>
              <a:t>Budget Revision </a:t>
            </a:r>
            <a:r>
              <a:rPr lang="en-US" altLang="en-US" sz="900" b="0" dirty="0">
                <a:latin typeface="Arial" panose="020B0604020202020204" pitchFamily="34" charset="0"/>
                <a:ea typeface="ＭＳ Ｐゴシック" panose="020B0600070205080204" pitchFamily="34" charset="-128"/>
                <a:cs typeface="Arial" panose="020B0604020202020204" pitchFamily="34" charset="0"/>
              </a:rPr>
              <a:t>tab</a:t>
            </a:r>
            <a:r>
              <a:rPr lang="en-US" altLang="en-US" sz="900" b="0" baseline="0" dirty="0">
                <a:latin typeface="Arial" panose="020B0604020202020204" pitchFamily="34" charset="0"/>
                <a:ea typeface="ＭＳ Ｐゴシック" panose="020B0600070205080204" pitchFamily="34" charset="-128"/>
                <a:cs typeface="Arial" panose="020B0604020202020204" pitchFamily="34" charset="0"/>
              </a:rPr>
              <a:t> will be</a:t>
            </a:r>
            <a:r>
              <a:rPr lang="en-US" altLang="en-US" sz="900" b="0" dirty="0">
                <a:latin typeface="Arial" panose="020B0604020202020204" pitchFamily="34" charset="0"/>
                <a:ea typeface="ＭＳ Ｐゴシック" panose="020B0600070205080204" pitchFamily="34" charset="-128"/>
                <a:cs typeface="Arial" panose="020B0604020202020204" pitchFamily="34" charset="0"/>
              </a:rPr>
              <a:t> </a:t>
            </a:r>
            <a:r>
              <a:rPr lang="en-US" altLang="en-US" sz="900" dirty="0">
                <a:latin typeface="Arial" panose="020B0604020202020204" pitchFamily="34" charset="0"/>
                <a:ea typeface="ＭＳ Ｐゴシック" panose="020B0600070205080204" pitchFamily="34" charset="-128"/>
                <a:cs typeface="Arial" panose="020B0604020202020204" pitchFamily="34" charset="0"/>
              </a:rPr>
              <a:t>updated. The screen displays a workflow history of the </a:t>
            </a:r>
            <a:r>
              <a:rPr lang="en-US" altLang="en-US" sz="900" b="1" dirty="0">
                <a:latin typeface="Arial" panose="020B0604020202020204" pitchFamily="34" charset="0"/>
                <a:ea typeface="ＭＳ Ｐゴシック" panose="020B0600070205080204" pitchFamily="34" charset="-128"/>
                <a:cs typeface="Arial" panose="020B0604020202020204" pitchFamily="34" charset="0"/>
              </a:rPr>
              <a:t>Submission </a:t>
            </a:r>
            <a:r>
              <a:rPr lang="en-US" altLang="en-US" sz="900" dirty="0">
                <a:latin typeface="Arial" panose="020B0604020202020204" pitchFamily="34" charset="0"/>
                <a:ea typeface="ＭＳ Ｐゴシック" panose="020B0600070205080204" pitchFamily="34" charset="-128"/>
                <a:cs typeface="Arial" panose="020B0604020202020204" pitchFamily="34" charset="0"/>
              </a:rPr>
              <a:t>from the </a:t>
            </a:r>
            <a:r>
              <a:rPr lang="en-US" altLang="en-US" sz="900" b="1" dirty="0">
                <a:latin typeface="Arial" panose="020B0604020202020204" pitchFamily="34" charset="0"/>
                <a:ea typeface="ＭＳ Ｐゴシック" panose="020B0600070205080204" pitchFamily="34" charset="-128"/>
                <a:cs typeface="Arial" panose="020B0604020202020204" pitchFamily="34" charset="0"/>
              </a:rPr>
              <a:t>eMEP System</a:t>
            </a:r>
            <a:r>
              <a:rPr lang="en-US" altLang="en-US" sz="900" dirty="0">
                <a:latin typeface="Arial" panose="020B0604020202020204" pitchFamily="34" charset="0"/>
                <a:ea typeface="ＭＳ Ｐゴシック" panose="020B0600070205080204" pitchFamily="34" charset="-128"/>
                <a:cs typeface="Arial" panose="020B0604020202020204" pitchFamily="34" charset="0"/>
              </a:rPr>
              <a:t> and the approval from the Region. </a:t>
            </a:r>
          </a:p>
          <a:p>
            <a:pPr eaLnBrk="1" hangingPunct="1">
              <a:spcBef>
                <a:spcPct val="0"/>
              </a:spcBef>
            </a:pPr>
            <a:endParaRPr lang="en-US" altLang="en-US" sz="900"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sz="900" dirty="0">
                <a:latin typeface="Arial" panose="020B0604020202020204" pitchFamily="34" charset="0"/>
                <a:ea typeface="ＭＳ Ｐゴシック" panose="020B0600070205080204" pitchFamily="34" charset="-128"/>
                <a:cs typeface="Arial" panose="020B0604020202020204" pitchFamily="34" charset="0"/>
              </a:rPr>
              <a:t>There is also a label at the top right-hand corner that updates to: Region Approved and the Approval History log is updated with the Date, Name of the Region Approver, and Approval Action. </a:t>
            </a:r>
          </a:p>
          <a:p>
            <a:pPr eaLnBrk="1" hangingPunct="1">
              <a:spcBef>
                <a:spcPct val="0"/>
              </a:spcBef>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endParaRPr lang="en-US" altLang="en-US" dirty="0">
              <a:ea typeface="ＭＳ Ｐゴシック" panose="020B0600070205080204" pitchFamily="34" charset="-128"/>
              <a:cs typeface="Arial" panose="020B0604020202020204" pitchFamily="34" charset="0"/>
            </a:endParaRPr>
          </a:p>
        </p:txBody>
      </p:sp>
      <p:sp>
        <p:nvSpPr>
          <p:cNvPr id="165892" name="Slide Number Placeholder 3">
            <a:extLst>
              <a:ext uri="{FF2B5EF4-FFF2-40B4-BE49-F238E27FC236}">
                <a16:creationId xmlns:a16="http://schemas.microsoft.com/office/drawing/2014/main" id="{64F56D56-CF50-448F-999E-CD0C45F10DF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39775" indent="-284163">
              <a:defRPr>
                <a:solidFill>
                  <a:schemeClr val="tx1"/>
                </a:solidFill>
                <a:latin typeface="Arial" panose="020B0604020202020204" pitchFamily="34" charset="0"/>
              </a:defRPr>
            </a:lvl2pPr>
            <a:lvl3pPr marL="1139825" indent="-227013">
              <a:defRPr>
                <a:solidFill>
                  <a:schemeClr val="tx1"/>
                </a:solidFill>
                <a:latin typeface="Arial" panose="020B0604020202020204" pitchFamily="34" charset="0"/>
              </a:defRPr>
            </a:lvl3pPr>
            <a:lvl4pPr marL="1595438" indent="-227013">
              <a:defRPr>
                <a:solidFill>
                  <a:schemeClr val="tx1"/>
                </a:solidFill>
                <a:latin typeface="Arial" panose="020B0604020202020204" pitchFamily="34" charset="0"/>
              </a:defRPr>
            </a:lvl4pPr>
            <a:lvl5pPr marL="2051050" indent="-227013">
              <a:defRPr>
                <a:solidFill>
                  <a:schemeClr val="tx1"/>
                </a:solidFill>
                <a:latin typeface="Arial" panose="020B0604020202020204" pitchFamily="34" charset="0"/>
              </a:defRPr>
            </a:lvl5pPr>
            <a:lvl6pPr marL="2508250" indent="-227013" eaLnBrk="0" fontAlgn="base" hangingPunct="0">
              <a:spcBef>
                <a:spcPct val="0"/>
              </a:spcBef>
              <a:spcAft>
                <a:spcPct val="0"/>
              </a:spcAft>
              <a:defRPr>
                <a:solidFill>
                  <a:schemeClr val="tx1"/>
                </a:solidFill>
                <a:latin typeface="Arial" panose="020B0604020202020204" pitchFamily="34" charset="0"/>
              </a:defRPr>
            </a:lvl6pPr>
            <a:lvl7pPr marL="2965450" indent="-227013" eaLnBrk="0" fontAlgn="base" hangingPunct="0">
              <a:spcBef>
                <a:spcPct val="0"/>
              </a:spcBef>
              <a:spcAft>
                <a:spcPct val="0"/>
              </a:spcAft>
              <a:defRPr>
                <a:solidFill>
                  <a:schemeClr val="tx1"/>
                </a:solidFill>
                <a:latin typeface="Arial" panose="020B0604020202020204" pitchFamily="34" charset="0"/>
              </a:defRPr>
            </a:lvl7pPr>
            <a:lvl8pPr marL="3422650" indent="-227013" eaLnBrk="0" fontAlgn="base" hangingPunct="0">
              <a:spcBef>
                <a:spcPct val="0"/>
              </a:spcBef>
              <a:spcAft>
                <a:spcPct val="0"/>
              </a:spcAft>
              <a:defRPr>
                <a:solidFill>
                  <a:schemeClr val="tx1"/>
                </a:solidFill>
                <a:latin typeface="Arial" panose="020B0604020202020204" pitchFamily="34" charset="0"/>
              </a:defRPr>
            </a:lvl8pPr>
            <a:lvl9pPr marL="3879850" indent="-227013" eaLnBrk="0" fontAlgn="base" hangingPunct="0">
              <a:spcBef>
                <a:spcPct val="0"/>
              </a:spcBef>
              <a:spcAft>
                <a:spcPct val="0"/>
              </a:spcAft>
              <a:defRPr>
                <a:solidFill>
                  <a:schemeClr val="tx1"/>
                </a:solidFill>
                <a:latin typeface="Arial" panose="020B0604020202020204" pitchFamily="34" charset="0"/>
              </a:defRPr>
            </a:lvl9pPr>
          </a:lstStyle>
          <a:p>
            <a:fld id="{719A3474-100A-42D8-A71A-02482FB61CDA}" type="slidenum">
              <a:rPr lang="en-US" altLang="en-US" smtClean="0"/>
              <a:pPr/>
              <a:t>59</a:t>
            </a:fld>
            <a:endParaRPr lang="en-US" altLang="en-US" dirty="0"/>
          </a:p>
        </p:txBody>
      </p:sp>
    </p:spTree>
    <p:extLst>
      <p:ext uri="{BB962C8B-B14F-4D97-AF65-F5344CB8AC3E}">
        <p14:creationId xmlns:p14="http://schemas.microsoft.com/office/powerpoint/2010/main" val="3646633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8514" rtl="0" eaLnBrk="1" fontAlgn="auto" latinLnBrk="0" hangingPunct="1">
              <a:lnSpc>
                <a:spcPct val="100000"/>
              </a:lnSpc>
              <a:spcBef>
                <a:spcPts val="0"/>
              </a:spcBef>
              <a:spcAft>
                <a:spcPts val="1403"/>
              </a:spcAft>
              <a:buClrTx/>
              <a:buSzTx/>
              <a:buFontTx/>
              <a:buNone/>
              <a:tabLst/>
              <a:defRPr/>
            </a:pPr>
            <a:r>
              <a:rPr lang="en-US" sz="900" b="1" dirty="0">
                <a:latin typeface="Arial" panose="020B0604020202020204" pitchFamily="34" charset="0"/>
                <a:cs typeface="Arial" panose="020B0604020202020204" pitchFamily="34" charset="0"/>
              </a:rPr>
              <a:t>Facilitator: Emily</a:t>
            </a:r>
          </a:p>
          <a:p>
            <a:pPr marL="0" marR="0" lvl="0" indent="0" algn="l" defTabSz="918514" rtl="0" eaLnBrk="1" fontAlgn="auto" latinLnBrk="0" hangingPunct="1">
              <a:lnSpc>
                <a:spcPct val="100000"/>
              </a:lnSpc>
              <a:spcBef>
                <a:spcPts val="0"/>
              </a:spcBef>
              <a:spcAft>
                <a:spcPts val="1403"/>
              </a:spcAft>
              <a:buClrTx/>
              <a:buSzTx/>
              <a:buFontTx/>
              <a:buNone/>
              <a:tabLst/>
              <a:defRPr/>
            </a:pPr>
            <a:r>
              <a:rPr lang="en-US" sz="900" b="1" dirty="0">
                <a:latin typeface="Arial" panose="020B0604020202020204" pitchFamily="34" charset="0"/>
                <a:cs typeface="Arial" panose="020B0604020202020204" pitchFamily="34" charset="0"/>
              </a:rPr>
              <a:t>Say:</a:t>
            </a:r>
            <a:r>
              <a:rPr lang="en-US" sz="900" b="0" dirty="0">
                <a:latin typeface="Arial" panose="020B0604020202020204" pitchFamily="34" charset="0"/>
                <a:cs typeface="Arial" panose="020B0604020202020204" pitchFamily="34" charset="0"/>
              </a:rPr>
              <a:t> I’d also like to remind you that the audience for this training includes staff at the Region and DFD levels. This could include directors, fiscal staff, program coordinators, or anyone else who is involved with budgets. Region staff, please remember that it is your responsibility to train your DSA/MOU staff on these topics, and to onboard any new DSA/MOU staff. The materials, including a recording of this presentation, will be posted on the LACOE website for your use. </a:t>
            </a:r>
            <a:endParaRPr lang="en-US" sz="900" dirty="0">
              <a:latin typeface="Arial" panose="020B0604020202020204" pitchFamily="34" charset="0"/>
              <a:cs typeface="Arial" panose="020B0604020202020204" pitchFamily="34" charset="0"/>
            </a:endParaRPr>
          </a:p>
          <a:p>
            <a:pPr marL="0" marR="0" lvl="0" indent="0" algn="l" defTabSz="918514" rtl="0" eaLnBrk="1" fontAlgn="auto" latinLnBrk="0" hangingPunct="1">
              <a:lnSpc>
                <a:spcPct val="100000"/>
              </a:lnSpc>
              <a:spcBef>
                <a:spcPts val="0"/>
              </a:spcBef>
              <a:spcAft>
                <a:spcPts val="1403"/>
              </a:spcAft>
              <a:buClrTx/>
              <a:buSzTx/>
              <a:buFontTx/>
              <a:buNone/>
              <a:tabLst/>
              <a:defRPr/>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F40EA8C-67FD-4F2F-80C0-C86BC7A15FF6}" type="slidenum">
              <a:rPr lang="en-US" smtClean="0"/>
              <a:t>6</a:t>
            </a:fld>
            <a:endParaRPr lang="en-US"/>
          </a:p>
        </p:txBody>
      </p:sp>
    </p:spTree>
    <p:extLst>
      <p:ext uri="{BB962C8B-B14F-4D97-AF65-F5344CB8AC3E}">
        <p14:creationId xmlns:p14="http://schemas.microsoft.com/office/powerpoint/2010/main" val="218933554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a:extLst>
              <a:ext uri="{FF2B5EF4-FFF2-40B4-BE49-F238E27FC236}">
                <a16:creationId xmlns:a16="http://schemas.microsoft.com/office/drawing/2014/main" id="{11F7AE32-0170-41A7-B3D8-D966B3A51AC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Notes Placeholder 2">
            <a:extLst>
              <a:ext uri="{FF2B5EF4-FFF2-40B4-BE49-F238E27FC236}">
                <a16:creationId xmlns:a16="http://schemas.microsoft.com/office/drawing/2014/main" id="{58DB18F3-C2F1-491A-B5CA-516951D26C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900" b="1" dirty="0">
                <a:latin typeface="Arial" panose="020B0604020202020204" pitchFamily="34" charset="0"/>
                <a:cs typeface="Arial" panose="020B0604020202020204" pitchFamily="34" charset="0"/>
              </a:rPr>
              <a:t>Facilitator: </a:t>
            </a:r>
            <a:r>
              <a:rPr lang="en-US" altLang="en-US" sz="900" b="0" baseline="0" dirty="0">
                <a:latin typeface="Arial" panose="020B0604020202020204" pitchFamily="34" charset="0"/>
                <a:ea typeface="ＭＳ Ｐゴシック" panose="020B0600070205080204" pitchFamily="34" charset="-128"/>
                <a:cs typeface="Arial" panose="020B0604020202020204" pitchFamily="34" charset="0"/>
              </a:rPr>
              <a:t>Alex</a:t>
            </a:r>
            <a:endParaRPr lang="en-US" sz="9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latin typeface="Arial" panose="020B0604020202020204" pitchFamily="34" charset="0"/>
                <a:cs typeface="Arial" panose="020B0604020202020204" pitchFamily="34" charset="0"/>
              </a:rPr>
              <a:t>Say the following:</a:t>
            </a:r>
            <a:endParaRPr lang="en-US" altLang="en-US" sz="900" b="1"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sz="900" dirty="0">
                <a:latin typeface="Arial" panose="020B0604020202020204" pitchFamily="34" charset="0"/>
                <a:ea typeface="ＭＳ Ｐゴシック" panose="020B0600070205080204" pitchFamily="34" charset="-128"/>
                <a:cs typeface="Arial" panose="020B0604020202020204" pitchFamily="34" charset="0"/>
              </a:rPr>
              <a:t>Once the Budget Revision submission is approved, the system generates a confirmation email (email sample shown here).</a:t>
            </a:r>
          </a:p>
          <a:p>
            <a:pPr eaLnBrk="1" hangingPunct="1">
              <a:spcBef>
                <a:spcPct val="0"/>
              </a:spcBef>
            </a:pPr>
            <a:endParaRPr lang="en-US" altLang="en-US" sz="900"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sz="900" dirty="0">
                <a:latin typeface="Arial" panose="020B0604020202020204" pitchFamily="34" charset="0"/>
                <a:ea typeface="ＭＳ Ｐゴシック" panose="020B0600070205080204" pitchFamily="34" charset="-128"/>
                <a:cs typeface="Arial" panose="020B0604020202020204" pitchFamily="34" charset="0"/>
              </a:rPr>
              <a:t>This completes the Budget Revision approval</a:t>
            </a:r>
            <a:r>
              <a:rPr lang="en-US" altLang="en-US" sz="900" baseline="0" dirty="0">
                <a:latin typeface="Arial" panose="020B0604020202020204" pitchFamily="34" charset="0"/>
                <a:ea typeface="ＭＳ Ｐゴシック" panose="020B0600070205080204" pitchFamily="34" charset="-128"/>
                <a:cs typeface="Arial" panose="020B0604020202020204" pitchFamily="34" charset="0"/>
              </a:rPr>
              <a:t> </a:t>
            </a:r>
            <a:r>
              <a:rPr lang="en-US" altLang="en-US" sz="900" dirty="0">
                <a:latin typeface="Arial" panose="020B0604020202020204" pitchFamily="34" charset="0"/>
                <a:ea typeface="ＭＳ Ｐゴシック" panose="020B0600070205080204" pitchFamily="34" charset="-128"/>
                <a:cs typeface="Arial" panose="020B0604020202020204" pitchFamily="34" charset="0"/>
              </a:rPr>
              <a:t>process.</a:t>
            </a:r>
            <a:r>
              <a:rPr lang="en-US" altLang="en-US" sz="900" baseline="0" dirty="0">
                <a:latin typeface="Arial" panose="020B0604020202020204" pitchFamily="34" charset="0"/>
                <a:ea typeface="ＭＳ Ｐゴシック" panose="020B0600070205080204" pitchFamily="34" charset="-128"/>
                <a:cs typeface="Arial" panose="020B0604020202020204" pitchFamily="34" charset="0"/>
              </a:rPr>
              <a:t> </a:t>
            </a:r>
            <a:endParaRPr lang="en-US" altLang="en-US" sz="900"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endParaRPr lang="en-US" altLang="en-US" dirty="0">
              <a:ea typeface="ＭＳ Ｐゴシック" panose="020B0600070205080204" pitchFamily="34" charset="-128"/>
              <a:cs typeface="Arial" panose="020B0604020202020204" pitchFamily="34" charset="0"/>
            </a:endParaRPr>
          </a:p>
        </p:txBody>
      </p:sp>
      <p:sp>
        <p:nvSpPr>
          <p:cNvPr id="167940" name="Slide Number Placeholder 3">
            <a:extLst>
              <a:ext uri="{FF2B5EF4-FFF2-40B4-BE49-F238E27FC236}">
                <a16:creationId xmlns:a16="http://schemas.microsoft.com/office/drawing/2014/main" id="{4E950687-FF47-4CBD-A2F9-DBA2EC75730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39775" indent="-284163">
              <a:defRPr>
                <a:solidFill>
                  <a:schemeClr val="tx1"/>
                </a:solidFill>
                <a:latin typeface="Arial" panose="020B0604020202020204" pitchFamily="34" charset="0"/>
              </a:defRPr>
            </a:lvl2pPr>
            <a:lvl3pPr marL="1139825" indent="-227013">
              <a:defRPr>
                <a:solidFill>
                  <a:schemeClr val="tx1"/>
                </a:solidFill>
                <a:latin typeface="Arial" panose="020B0604020202020204" pitchFamily="34" charset="0"/>
              </a:defRPr>
            </a:lvl3pPr>
            <a:lvl4pPr marL="1595438" indent="-227013">
              <a:defRPr>
                <a:solidFill>
                  <a:schemeClr val="tx1"/>
                </a:solidFill>
                <a:latin typeface="Arial" panose="020B0604020202020204" pitchFamily="34" charset="0"/>
              </a:defRPr>
            </a:lvl4pPr>
            <a:lvl5pPr marL="2051050" indent="-227013">
              <a:defRPr>
                <a:solidFill>
                  <a:schemeClr val="tx1"/>
                </a:solidFill>
                <a:latin typeface="Arial" panose="020B0604020202020204" pitchFamily="34" charset="0"/>
              </a:defRPr>
            </a:lvl5pPr>
            <a:lvl6pPr marL="2508250" indent="-227013" eaLnBrk="0" fontAlgn="base" hangingPunct="0">
              <a:spcBef>
                <a:spcPct val="0"/>
              </a:spcBef>
              <a:spcAft>
                <a:spcPct val="0"/>
              </a:spcAft>
              <a:defRPr>
                <a:solidFill>
                  <a:schemeClr val="tx1"/>
                </a:solidFill>
                <a:latin typeface="Arial" panose="020B0604020202020204" pitchFamily="34" charset="0"/>
              </a:defRPr>
            </a:lvl6pPr>
            <a:lvl7pPr marL="2965450" indent="-227013" eaLnBrk="0" fontAlgn="base" hangingPunct="0">
              <a:spcBef>
                <a:spcPct val="0"/>
              </a:spcBef>
              <a:spcAft>
                <a:spcPct val="0"/>
              </a:spcAft>
              <a:defRPr>
                <a:solidFill>
                  <a:schemeClr val="tx1"/>
                </a:solidFill>
                <a:latin typeface="Arial" panose="020B0604020202020204" pitchFamily="34" charset="0"/>
              </a:defRPr>
            </a:lvl7pPr>
            <a:lvl8pPr marL="3422650" indent="-227013" eaLnBrk="0" fontAlgn="base" hangingPunct="0">
              <a:spcBef>
                <a:spcPct val="0"/>
              </a:spcBef>
              <a:spcAft>
                <a:spcPct val="0"/>
              </a:spcAft>
              <a:defRPr>
                <a:solidFill>
                  <a:schemeClr val="tx1"/>
                </a:solidFill>
                <a:latin typeface="Arial" panose="020B0604020202020204" pitchFamily="34" charset="0"/>
              </a:defRPr>
            </a:lvl8pPr>
            <a:lvl9pPr marL="3879850" indent="-227013" eaLnBrk="0" fontAlgn="base" hangingPunct="0">
              <a:spcBef>
                <a:spcPct val="0"/>
              </a:spcBef>
              <a:spcAft>
                <a:spcPct val="0"/>
              </a:spcAft>
              <a:defRPr>
                <a:solidFill>
                  <a:schemeClr val="tx1"/>
                </a:solidFill>
                <a:latin typeface="Arial" panose="020B0604020202020204" pitchFamily="34" charset="0"/>
              </a:defRPr>
            </a:lvl9pPr>
          </a:lstStyle>
          <a:p>
            <a:fld id="{E95F38B9-6B8A-4236-9C6C-801C2F9A0E1C}" type="slidenum">
              <a:rPr lang="en-US" altLang="en-US" smtClean="0"/>
              <a:pPr/>
              <a:t>60</a:t>
            </a:fld>
            <a:endParaRPr lang="en-US" altLang="en-US" dirty="0"/>
          </a:p>
        </p:txBody>
      </p:sp>
    </p:spTree>
    <p:extLst>
      <p:ext uri="{BB962C8B-B14F-4D97-AF65-F5344CB8AC3E}">
        <p14:creationId xmlns:p14="http://schemas.microsoft.com/office/powerpoint/2010/main" val="203682407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a:extLst>
              <a:ext uri="{FF2B5EF4-FFF2-40B4-BE49-F238E27FC236}">
                <a16:creationId xmlns:a16="http://schemas.microsoft.com/office/drawing/2014/main" id="{CC7425B3-97F6-4032-9B7D-EB83A106007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Notes Placeholder 2">
            <a:extLst>
              <a:ext uri="{FF2B5EF4-FFF2-40B4-BE49-F238E27FC236}">
                <a16:creationId xmlns:a16="http://schemas.microsoft.com/office/drawing/2014/main" id="{5D9310D5-9898-4DD7-AD71-A255764C355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900" b="1" dirty="0">
                <a:latin typeface="Arial" panose="020B0604020202020204" pitchFamily="34" charset="0"/>
                <a:cs typeface="Arial" panose="020B0604020202020204" pitchFamily="34" charset="0"/>
              </a:rPr>
              <a:t>Facilitator: </a:t>
            </a:r>
            <a:r>
              <a:rPr lang="en-US" altLang="en-US" sz="900" b="0" baseline="0" dirty="0">
                <a:latin typeface="Arial" panose="020B0604020202020204" pitchFamily="34" charset="0"/>
                <a:ea typeface="ＭＳ Ｐゴシック" panose="020B0600070205080204" pitchFamily="34" charset="-128"/>
                <a:cs typeface="Arial" panose="020B0604020202020204" pitchFamily="34" charset="0"/>
              </a:rPr>
              <a:t>Alex</a:t>
            </a:r>
            <a:endParaRPr lang="en-US" sz="9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latin typeface="Arial" panose="020B0604020202020204" pitchFamily="34" charset="0"/>
                <a:cs typeface="Arial" panose="020B0604020202020204" pitchFamily="34" charset="0"/>
              </a:rPr>
              <a:t>Say the following: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900" b="1"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sz="900" b="1" dirty="0">
                <a:latin typeface="Arial" panose="020B0604020202020204" pitchFamily="34" charset="0"/>
                <a:ea typeface="ＭＳ Ｐゴシック" panose="020B0600070205080204" pitchFamily="34" charset="-128"/>
                <a:cs typeface="Arial" panose="020B0604020202020204" pitchFamily="34" charset="0"/>
              </a:rPr>
              <a:t>If a reimbursable</a:t>
            </a:r>
            <a:r>
              <a:rPr lang="en-US" altLang="en-US" sz="900" b="1" baseline="0" dirty="0">
                <a:latin typeface="Arial" panose="020B0604020202020204" pitchFamily="34" charset="0"/>
                <a:ea typeface="ＭＳ Ｐゴシック" panose="020B0600070205080204" pitchFamily="34" charset="-128"/>
                <a:cs typeface="Arial" panose="020B0604020202020204" pitchFamily="34" charset="0"/>
              </a:rPr>
              <a:t> district does not submit a BR. </a:t>
            </a:r>
            <a:r>
              <a:rPr lang="en-US" altLang="en-US" sz="900" baseline="0" dirty="0">
                <a:latin typeface="Arial" panose="020B0604020202020204" pitchFamily="34" charset="0"/>
                <a:ea typeface="ＭＳ Ｐゴシック" panose="020B0600070205080204" pitchFamily="34" charset="-128"/>
                <a:cs typeface="Arial" panose="020B0604020202020204" pitchFamily="34" charset="0"/>
              </a:rPr>
              <a:t>The region must go to MEPEX and select the Budget Revision dropdown tab, then select the </a:t>
            </a:r>
            <a:r>
              <a:rPr lang="en-US" sz="900" dirty="0">
                <a:latin typeface="Arial" panose="020B0604020202020204" pitchFamily="34" charset="0"/>
                <a:cs typeface="Arial" panose="020B0604020202020204" pitchFamily="34" charset="0"/>
              </a:rPr>
              <a:t>Submit/Review/Approve option. Once the Submit/Review/Approve</a:t>
            </a:r>
            <a:r>
              <a:rPr lang="en-US" sz="900" baseline="0" dirty="0">
                <a:latin typeface="Arial" panose="020B0604020202020204" pitchFamily="34" charset="0"/>
                <a:cs typeface="Arial" panose="020B0604020202020204" pitchFamily="34" charset="0"/>
              </a:rPr>
              <a:t> option is selected, the region will be directed to the screen shown on this slide. The Region will select the </a:t>
            </a:r>
            <a:r>
              <a:rPr lang="en-US" sz="900" b="1" baseline="0" dirty="0">
                <a:latin typeface="Arial" panose="020B0604020202020204" pitchFamily="34" charset="0"/>
                <a:cs typeface="Arial" panose="020B0604020202020204" pitchFamily="34" charset="0"/>
              </a:rPr>
              <a:t>finalize button</a:t>
            </a:r>
            <a:r>
              <a:rPr lang="en-US" sz="900" baseline="0" dirty="0">
                <a:latin typeface="Arial" panose="020B0604020202020204" pitchFamily="34" charset="0"/>
                <a:cs typeface="Arial" panose="020B0604020202020204" pitchFamily="34" charset="0"/>
              </a:rPr>
              <a:t>, located at the bottom right corner of the page. ONLY CLICK FINALIZE if the district DID NOT submit a BR.</a:t>
            </a:r>
          </a:p>
          <a:p>
            <a:pPr eaLnBrk="1" hangingPunct="1">
              <a:spcBef>
                <a:spcPct val="0"/>
              </a:spcBef>
            </a:pPr>
            <a:endParaRPr lang="en-US" altLang="en-US" sz="900" baseline="0"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sz="900" baseline="0" dirty="0">
                <a:latin typeface="Arial" panose="020B0604020202020204" pitchFamily="34" charset="0"/>
                <a:ea typeface="ＭＳ Ｐゴシック" panose="020B0600070205080204" pitchFamily="34" charset="-128"/>
                <a:cs typeface="Arial" panose="020B0604020202020204" pitchFamily="34" charset="0"/>
              </a:rPr>
              <a:t>Reimbursable districts should notify their regions, as soon as possible, if they are not planning to submit a BR. </a:t>
            </a:r>
          </a:p>
          <a:p>
            <a:pPr eaLnBrk="1" hangingPunct="1">
              <a:spcBef>
                <a:spcPct val="0"/>
              </a:spcBef>
            </a:pPr>
            <a:endParaRPr lang="en-US" altLang="en-US" sz="900" baseline="0"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sz="900" baseline="0" dirty="0">
                <a:latin typeface="Arial" panose="020B0604020202020204" pitchFamily="34" charset="0"/>
                <a:ea typeface="ＭＳ Ｐゴシック" panose="020B0600070205080204" pitchFamily="34" charset="-128"/>
                <a:cs typeface="Arial" panose="020B0604020202020204" pitchFamily="34" charset="0"/>
              </a:rPr>
              <a:t>Direct funded districts and regions should also notify CDE if they are not planning to submit a BR. </a:t>
            </a:r>
          </a:p>
          <a:p>
            <a:pPr eaLnBrk="1" hangingPunct="1">
              <a:spcBef>
                <a:spcPct val="0"/>
              </a:spcBef>
            </a:pPr>
            <a:endParaRPr lang="en-US" altLang="en-US" sz="900" baseline="0"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endParaRPr lang="en-US" altLang="en-US" dirty="0">
              <a:ea typeface="ＭＳ Ｐゴシック" panose="020B0600070205080204" pitchFamily="34" charset="-128"/>
              <a:cs typeface="Arial" panose="020B0604020202020204" pitchFamily="34" charset="0"/>
            </a:endParaRPr>
          </a:p>
        </p:txBody>
      </p:sp>
      <p:sp>
        <p:nvSpPr>
          <p:cNvPr id="161796" name="Slide Number Placeholder 3">
            <a:extLst>
              <a:ext uri="{FF2B5EF4-FFF2-40B4-BE49-F238E27FC236}">
                <a16:creationId xmlns:a16="http://schemas.microsoft.com/office/drawing/2014/main" id="{7764C8F9-E74B-4CD3-B1CD-BDD40315CD4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39775" indent="-284163">
              <a:defRPr>
                <a:solidFill>
                  <a:schemeClr val="tx1"/>
                </a:solidFill>
                <a:latin typeface="Arial" panose="020B0604020202020204" pitchFamily="34" charset="0"/>
              </a:defRPr>
            </a:lvl2pPr>
            <a:lvl3pPr marL="1139825" indent="-227013">
              <a:defRPr>
                <a:solidFill>
                  <a:schemeClr val="tx1"/>
                </a:solidFill>
                <a:latin typeface="Arial" panose="020B0604020202020204" pitchFamily="34" charset="0"/>
              </a:defRPr>
            </a:lvl3pPr>
            <a:lvl4pPr marL="1595438" indent="-227013">
              <a:defRPr>
                <a:solidFill>
                  <a:schemeClr val="tx1"/>
                </a:solidFill>
                <a:latin typeface="Arial" panose="020B0604020202020204" pitchFamily="34" charset="0"/>
              </a:defRPr>
            </a:lvl4pPr>
            <a:lvl5pPr marL="2051050" indent="-227013">
              <a:defRPr>
                <a:solidFill>
                  <a:schemeClr val="tx1"/>
                </a:solidFill>
                <a:latin typeface="Arial" panose="020B0604020202020204" pitchFamily="34" charset="0"/>
              </a:defRPr>
            </a:lvl5pPr>
            <a:lvl6pPr marL="2508250" indent="-227013" eaLnBrk="0" fontAlgn="base" hangingPunct="0">
              <a:spcBef>
                <a:spcPct val="0"/>
              </a:spcBef>
              <a:spcAft>
                <a:spcPct val="0"/>
              </a:spcAft>
              <a:defRPr>
                <a:solidFill>
                  <a:schemeClr val="tx1"/>
                </a:solidFill>
                <a:latin typeface="Arial" panose="020B0604020202020204" pitchFamily="34" charset="0"/>
              </a:defRPr>
            </a:lvl6pPr>
            <a:lvl7pPr marL="2965450" indent="-227013" eaLnBrk="0" fontAlgn="base" hangingPunct="0">
              <a:spcBef>
                <a:spcPct val="0"/>
              </a:spcBef>
              <a:spcAft>
                <a:spcPct val="0"/>
              </a:spcAft>
              <a:defRPr>
                <a:solidFill>
                  <a:schemeClr val="tx1"/>
                </a:solidFill>
                <a:latin typeface="Arial" panose="020B0604020202020204" pitchFamily="34" charset="0"/>
              </a:defRPr>
            </a:lvl7pPr>
            <a:lvl8pPr marL="3422650" indent="-227013" eaLnBrk="0" fontAlgn="base" hangingPunct="0">
              <a:spcBef>
                <a:spcPct val="0"/>
              </a:spcBef>
              <a:spcAft>
                <a:spcPct val="0"/>
              </a:spcAft>
              <a:defRPr>
                <a:solidFill>
                  <a:schemeClr val="tx1"/>
                </a:solidFill>
                <a:latin typeface="Arial" panose="020B0604020202020204" pitchFamily="34" charset="0"/>
              </a:defRPr>
            </a:lvl8pPr>
            <a:lvl9pPr marL="3879850" indent="-227013" eaLnBrk="0" fontAlgn="base" hangingPunct="0">
              <a:spcBef>
                <a:spcPct val="0"/>
              </a:spcBef>
              <a:spcAft>
                <a:spcPct val="0"/>
              </a:spcAft>
              <a:defRPr>
                <a:solidFill>
                  <a:schemeClr val="tx1"/>
                </a:solidFill>
                <a:latin typeface="Arial" panose="020B0604020202020204" pitchFamily="34" charset="0"/>
              </a:defRPr>
            </a:lvl9pPr>
          </a:lstStyle>
          <a:p>
            <a:fld id="{57239301-59C1-40E8-8629-5780CEF89D1F}" type="slidenum">
              <a:rPr lang="en-US" altLang="en-US" smtClean="0"/>
              <a:pPr/>
              <a:t>61</a:t>
            </a:fld>
            <a:endParaRPr lang="en-US" altLang="en-US" dirty="0"/>
          </a:p>
        </p:txBody>
      </p:sp>
    </p:spTree>
    <p:extLst>
      <p:ext uri="{BB962C8B-B14F-4D97-AF65-F5344CB8AC3E}">
        <p14:creationId xmlns:p14="http://schemas.microsoft.com/office/powerpoint/2010/main" val="417976136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a:extLst>
              <a:ext uri="{FF2B5EF4-FFF2-40B4-BE49-F238E27FC236}">
                <a16:creationId xmlns:a16="http://schemas.microsoft.com/office/drawing/2014/main" id="{F93EF375-82F0-4F12-A1F5-20FEF045F32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7" name="Notes Placeholder 2">
            <a:extLst>
              <a:ext uri="{FF2B5EF4-FFF2-40B4-BE49-F238E27FC236}">
                <a16:creationId xmlns:a16="http://schemas.microsoft.com/office/drawing/2014/main" id="{1B38B0FE-2F45-46E2-B546-80891D43A93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900" b="1" dirty="0">
                <a:latin typeface="Arial" panose="020B0604020202020204" pitchFamily="34" charset="0"/>
                <a:cs typeface="Arial" panose="020B0604020202020204" pitchFamily="34" charset="0"/>
              </a:rPr>
              <a:t>Facilitator: </a:t>
            </a:r>
            <a:r>
              <a:rPr lang="en-US" altLang="en-US" sz="900" b="0" baseline="0" dirty="0">
                <a:latin typeface="Arial" panose="020B0604020202020204" pitchFamily="34" charset="0"/>
                <a:ea typeface="ＭＳ Ｐゴシック" panose="020B0600070205080204" pitchFamily="34" charset="-128"/>
                <a:cs typeface="Arial" panose="020B0604020202020204" pitchFamily="34" charset="0"/>
              </a:rPr>
              <a:t>Alex</a:t>
            </a:r>
            <a:endParaRPr lang="en-US" sz="9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latin typeface="Arial" panose="020B0604020202020204" pitchFamily="34" charset="0"/>
                <a:cs typeface="Arial" panose="020B0604020202020204" pitchFamily="34" charset="0"/>
              </a:rPr>
              <a:t>Say the following:</a:t>
            </a:r>
            <a:endParaRPr lang="en-US" altLang="en-US" sz="900" b="1" dirty="0">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sz="900" dirty="0">
                <a:latin typeface="Arial" panose="020B0604020202020204" pitchFamily="34" charset="0"/>
                <a:ea typeface="ＭＳ Ｐゴシック" panose="020B0600070205080204" pitchFamily="34" charset="-128"/>
                <a:cs typeface="Arial" panose="020B0604020202020204" pitchFamily="34" charset="0"/>
              </a:rPr>
              <a:t>The MEPEX Expenditure Screens are updated upon the</a:t>
            </a:r>
            <a:r>
              <a:rPr lang="en-US" altLang="en-US" sz="900" baseline="0" dirty="0">
                <a:latin typeface="Arial" panose="020B0604020202020204" pitchFamily="34" charset="0"/>
                <a:ea typeface="ＭＳ Ｐゴシック" panose="020B0600070205080204" pitchFamily="34" charset="-128"/>
                <a:cs typeface="Arial" panose="020B0604020202020204" pitchFamily="34" charset="0"/>
              </a:rPr>
              <a:t> second a</a:t>
            </a:r>
            <a:r>
              <a:rPr lang="en-US" altLang="en-US" sz="900" dirty="0">
                <a:latin typeface="Arial" panose="020B0604020202020204" pitchFamily="34" charset="0"/>
                <a:ea typeface="ＭＳ Ｐゴシック" panose="020B0600070205080204" pitchFamily="34" charset="-128"/>
                <a:cs typeface="Arial" panose="020B0604020202020204" pitchFamily="34" charset="0"/>
              </a:rPr>
              <a:t>pproval being complete. </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en-US" sz="900"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sz="900" dirty="0">
                <a:latin typeface="Arial" panose="020B0604020202020204" pitchFamily="34" charset="0"/>
                <a:ea typeface="ＭＳ Ｐゴシック" panose="020B0600070205080204" pitchFamily="34" charset="-128"/>
                <a:cs typeface="Arial" panose="020B0604020202020204" pitchFamily="34" charset="0"/>
              </a:rPr>
              <a:t>The dates for when the Expenditure </a:t>
            </a:r>
            <a:r>
              <a:rPr lang="en-US" altLang="en-US" sz="900" b="1" dirty="0">
                <a:latin typeface="Arial" panose="020B0604020202020204" pitchFamily="34" charset="0"/>
                <a:ea typeface="ＭＳ Ｐゴシック" panose="020B0600070205080204" pitchFamily="34" charset="-128"/>
                <a:cs typeface="Arial" panose="020B0604020202020204" pitchFamily="34" charset="0"/>
              </a:rPr>
              <a:t>Approved Budget</a:t>
            </a:r>
            <a:r>
              <a:rPr lang="en-US" altLang="en-US" sz="900" dirty="0">
                <a:latin typeface="Arial" panose="020B0604020202020204" pitchFamily="34" charset="0"/>
                <a:ea typeface="ＭＳ Ｐゴシック" panose="020B0600070205080204" pitchFamily="34" charset="-128"/>
                <a:cs typeface="Arial" panose="020B0604020202020204" pitchFamily="34" charset="0"/>
              </a:rPr>
              <a:t> columns are updated,</a:t>
            </a:r>
            <a:r>
              <a:rPr lang="en-US" altLang="en-US" sz="900" baseline="0" dirty="0">
                <a:latin typeface="Arial" panose="020B0604020202020204" pitchFamily="34" charset="0"/>
                <a:ea typeface="ＭＳ Ｐゴシック" panose="020B0600070205080204" pitchFamily="34" charset="-128"/>
                <a:cs typeface="Arial" panose="020B0604020202020204" pitchFamily="34" charset="0"/>
              </a:rPr>
              <a:t> </a:t>
            </a:r>
            <a:r>
              <a:rPr lang="en-US" altLang="en-US" sz="900" dirty="0">
                <a:latin typeface="Arial" panose="020B0604020202020204" pitchFamily="34" charset="0"/>
                <a:ea typeface="ＭＳ Ｐゴシック" panose="020B0600070205080204" pitchFamily="34" charset="-128"/>
                <a:cs typeface="Arial" panose="020B0604020202020204" pitchFamily="34" charset="0"/>
              </a:rPr>
              <a:t>based on the budget</a:t>
            </a:r>
            <a:r>
              <a:rPr lang="en-US" altLang="en-US" sz="900" baseline="0" dirty="0">
                <a:latin typeface="Arial" panose="020B0604020202020204" pitchFamily="34" charset="0"/>
                <a:ea typeface="ＭＳ Ｐゴシック" panose="020B0600070205080204" pitchFamily="34" charset="-128"/>
                <a:cs typeface="Arial" panose="020B0604020202020204" pitchFamily="34" charset="0"/>
              </a:rPr>
              <a:t> revisions,</a:t>
            </a:r>
            <a:r>
              <a:rPr lang="en-US" altLang="en-US" sz="900" dirty="0">
                <a:latin typeface="Arial" panose="020B0604020202020204" pitchFamily="34" charset="0"/>
                <a:ea typeface="ＭＳ Ｐゴシック" panose="020B0600070205080204" pitchFamily="34" charset="-128"/>
                <a:cs typeface="Arial" panose="020B0604020202020204" pitchFamily="34" charset="0"/>
              </a:rPr>
              <a:t> are found in this</a:t>
            </a:r>
            <a:r>
              <a:rPr lang="en-US" altLang="en-US" sz="900" baseline="0" dirty="0">
                <a:latin typeface="Arial" panose="020B0604020202020204" pitchFamily="34" charset="0"/>
                <a:ea typeface="ＭＳ Ｐゴシック" panose="020B0600070205080204" pitchFamily="34" charset="-128"/>
                <a:cs typeface="Arial" panose="020B0604020202020204" pitchFamily="34" charset="0"/>
              </a:rPr>
              <a:t> table</a:t>
            </a:r>
            <a:r>
              <a:rPr lang="en-US" altLang="en-US" sz="900" dirty="0">
                <a:latin typeface="Arial" panose="020B0604020202020204" pitchFamily="34" charset="0"/>
                <a:ea typeface="ＭＳ Ｐゴシック" panose="020B0600070205080204" pitchFamily="34" charset="-128"/>
                <a:cs typeface="Arial" panose="020B0604020202020204" pitchFamily="34" charset="0"/>
              </a:rPr>
              <a:t>. </a:t>
            </a:r>
          </a:p>
          <a:p>
            <a:pPr eaLnBrk="1" hangingPunct="1">
              <a:spcBef>
                <a:spcPct val="0"/>
              </a:spcBef>
            </a:pPr>
            <a:endParaRPr lang="en-US" altLang="en-US" sz="900" dirty="0">
              <a:latin typeface="Arial" panose="020B0604020202020204" pitchFamily="34" charset="0"/>
              <a:ea typeface="ＭＳ Ｐゴシック" panose="020B0600070205080204" pitchFamily="34" charset="-128"/>
              <a:cs typeface="Arial" panose="020B0604020202020204" pitchFamily="34" charset="0"/>
            </a:endParaRPr>
          </a:p>
          <a:p>
            <a:r>
              <a:rPr lang="en-US" sz="900" b="0" i="0" kern="1200" dirty="0">
                <a:solidFill>
                  <a:schemeClr val="tx1"/>
                </a:solidFill>
                <a:effectLst/>
                <a:latin typeface="Arial" panose="020B0604020202020204" pitchFamily="34" charset="0"/>
                <a:ea typeface="+mn-ea"/>
                <a:cs typeface="Arial" panose="020B0604020202020204" pitchFamily="34" charset="0"/>
              </a:rPr>
              <a:t>Please note, budgeted expenditures must be approved in the grant application, budget revisions, or through pre-approvals before the funds can be used.</a:t>
            </a:r>
          </a:p>
          <a:p>
            <a:pPr eaLnBrk="1" hangingPunct="1">
              <a:spcBef>
                <a:spcPct val="0"/>
              </a:spcBef>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endParaRPr lang="en-US" altLang="en-US" dirty="0">
              <a:ea typeface="ＭＳ Ｐゴシック" panose="020B0600070205080204" pitchFamily="34" charset="-128"/>
              <a:cs typeface="Arial" panose="020B0604020202020204" pitchFamily="34" charset="0"/>
            </a:endParaRPr>
          </a:p>
        </p:txBody>
      </p:sp>
      <p:sp>
        <p:nvSpPr>
          <p:cNvPr id="169988" name="Slide Number Placeholder 3">
            <a:extLst>
              <a:ext uri="{FF2B5EF4-FFF2-40B4-BE49-F238E27FC236}">
                <a16:creationId xmlns:a16="http://schemas.microsoft.com/office/drawing/2014/main" id="{BFB82184-4105-4708-BE78-F6F53ED7FF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39775" indent="-284163">
              <a:defRPr>
                <a:solidFill>
                  <a:schemeClr val="tx1"/>
                </a:solidFill>
                <a:latin typeface="Arial" panose="020B0604020202020204" pitchFamily="34" charset="0"/>
              </a:defRPr>
            </a:lvl2pPr>
            <a:lvl3pPr marL="1139825" indent="-227013">
              <a:defRPr>
                <a:solidFill>
                  <a:schemeClr val="tx1"/>
                </a:solidFill>
                <a:latin typeface="Arial" panose="020B0604020202020204" pitchFamily="34" charset="0"/>
              </a:defRPr>
            </a:lvl3pPr>
            <a:lvl4pPr marL="1595438" indent="-227013">
              <a:defRPr>
                <a:solidFill>
                  <a:schemeClr val="tx1"/>
                </a:solidFill>
                <a:latin typeface="Arial" panose="020B0604020202020204" pitchFamily="34" charset="0"/>
              </a:defRPr>
            </a:lvl4pPr>
            <a:lvl5pPr marL="2051050" indent="-227013">
              <a:defRPr>
                <a:solidFill>
                  <a:schemeClr val="tx1"/>
                </a:solidFill>
                <a:latin typeface="Arial" panose="020B0604020202020204" pitchFamily="34" charset="0"/>
              </a:defRPr>
            </a:lvl5pPr>
            <a:lvl6pPr marL="2508250" indent="-227013" eaLnBrk="0" fontAlgn="base" hangingPunct="0">
              <a:spcBef>
                <a:spcPct val="0"/>
              </a:spcBef>
              <a:spcAft>
                <a:spcPct val="0"/>
              </a:spcAft>
              <a:defRPr>
                <a:solidFill>
                  <a:schemeClr val="tx1"/>
                </a:solidFill>
                <a:latin typeface="Arial" panose="020B0604020202020204" pitchFamily="34" charset="0"/>
              </a:defRPr>
            </a:lvl6pPr>
            <a:lvl7pPr marL="2965450" indent="-227013" eaLnBrk="0" fontAlgn="base" hangingPunct="0">
              <a:spcBef>
                <a:spcPct val="0"/>
              </a:spcBef>
              <a:spcAft>
                <a:spcPct val="0"/>
              </a:spcAft>
              <a:defRPr>
                <a:solidFill>
                  <a:schemeClr val="tx1"/>
                </a:solidFill>
                <a:latin typeface="Arial" panose="020B0604020202020204" pitchFamily="34" charset="0"/>
              </a:defRPr>
            </a:lvl7pPr>
            <a:lvl8pPr marL="3422650" indent="-227013" eaLnBrk="0" fontAlgn="base" hangingPunct="0">
              <a:spcBef>
                <a:spcPct val="0"/>
              </a:spcBef>
              <a:spcAft>
                <a:spcPct val="0"/>
              </a:spcAft>
              <a:defRPr>
                <a:solidFill>
                  <a:schemeClr val="tx1"/>
                </a:solidFill>
                <a:latin typeface="Arial" panose="020B0604020202020204" pitchFamily="34" charset="0"/>
              </a:defRPr>
            </a:lvl8pPr>
            <a:lvl9pPr marL="3879850" indent="-227013" eaLnBrk="0" fontAlgn="base" hangingPunct="0">
              <a:spcBef>
                <a:spcPct val="0"/>
              </a:spcBef>
              <a:spcAft>
                <a:spcPct val="0"/>
              </a:spcAft>
              <a:defRPr>
                <a:solidFill>
                  <a:schemeClr val="tx1"/>
                </a:solidFill>
                <a:latin typeface="Arial" panose="020B0604020202020204" pitchFamily="34" charset="0"/>
              </a:defRPr>
            </a:lvl9pPr>
          </a:lstStyle>
          <a:p>
            <a:fld id="{C3B91692-D989-41F2-A46B-EB6E6B673150}" type="slidenum">
              <a:rPr lang="en-US" altLang="en-US" smtClean="0"/>
              <a:pPr/>
              <a:t>62</a:t>
            </a:fld>
            <a:endParaRPr lang="en-US" altLang="en-US" dirty="0"/>
          </a:p>
        </p:txBody>
      </p:sp>
    </p:spTree>
    <p:extLst>
      <p:ext uri="{BB962C8B-B14F-4D97-AF65-F5344CB8AC3E}">
        <p14:creationId xmlns:p14="http://schemas.microsoft.com/office/powerpoint/2010/main" val="409380575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227EB20B-8A71-4637-B021-5523C74E8A6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a:extLst>
              <a:ext uri="{FF2B5EF4-FFF2-40B4-BE49-F238E27FC236}">
                <a16:creationId xmlns:a16="http://schemas.microsoft.com/office/drawing/2014/main" id="{86687025-1F0E-41C1-A325-C7645BE6D279}"/>
              </a:ext>
            </a:extLst>
          </p:cNvPr>
          <p:cNvSpPr>
            <a:spLocks noGrp="1"/>
          </p:cNvSpPr>
          <p:nvPr>
            <p:ph type="body" idx="1"/>
          </p:nvPr>
        </p:nvSpPr>
        <p:spPr bwMode="auto">
          <a:xfrm>
            <a:off x="698500" y="4467225"/>
            <a:ext cx="5588000" cy="4067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900" b="1" dirty="0">
                <a:latin typeface="Arial" panose="020B0604020202020204" pitchFamily="34" charset="0"/>
                <a:cs typeface="Arial" panose="020B0604020202020204" pitchFamily="34" charset="0"/>
              </a:rPr>
              <a:t>Poll #3: </a:t>
            </a:r>
          </a:p>
          <a:p>
            <a:pPr>
              <a:spcBef>
                <a:spcPct val="0"/>
              </a:spcBef>
            </a:pPr>
            <a:r>
              <a:rPr lang="en-US" altLang="en-US" sz="900" b="1" dirty="0">
                <a:latin typeface="Arial" panose="020B0604020202020204" pitchFamily="34" charset="0"/>
                <a:cs typeface="Arial" panose="020B0604020202020204" pitchFamily="34" charset="0"/>
              </a:rPr>
              <a:t>True or False:</a:t>
            </a:r>
            <a:r>
              <a:rPr lang="en-US" altLang="en-US" sz="900" b="1" baseline="0" dirty="0">
                <a:latin typeface="Arial" panose="020B0604020202020204" pitchFamily="34" charset="0"/>
                <a:cs typeface="Arial" panose="020B0604020202020204" pitchFamily="34" charset="0"/>
              </a:rPr>
              <a:t> </a:t>
            </a:r>
            <a:r>
              <a:rPr lang="en-US" altLang="en-US" sz="900" b="0" baseline="0" dirty="0">
                <a:latin typeface="Arial" panose="020B0604020202020204" pitchFamily="34" charset="0"/>
                <a:cs typeface="Arial" panose="020B0604020202020204" pitchFamily="34" charset="0"/>
              </a:rPr>
              <a:t>You must manually enter budget revisions into the MEPEX system after you enter them in the eMEP. </a:t>
            </a:r>
            <a:r>
              <a:rPr lang="en-US" altLang="en-US" sz="900" b="1" baseline="0" dirty="0">
                <a:latin typeface="Arial" panose="020B0604020202020204" pitchFamily="34" charset="0"/>
                <a:cs typeface="Arial" panose="020B0604020202020204" pitchFamily="34" charset="0"/>
              </a:rPr>
              <a:t>Answer</a:t>
            </a:r>
            <a:r>
              <a:rPr lang="en-US" altLang="en-US" sz="900" b="1" dirty="0">
                <a:latin typeface="Arial" panose="020B0604020202020204" pitchFamily="34" charset="0"/>
                <a:ea typeface="ＭＳ Ｐゴシック" panose="020B0600070205080204" pitchFamily="34" charset="-128"/>
                <a:cs typeface="Arial" panose="020B0604020202020204" pitchFamily="34" charset="0"/>
              </a:rPr>
              <a:t>: False, the BR entries will automatically populate in the MEPEX-Revision Screens. </a:t>
            </a:r>
          </a:p>
          <a:p>
            <a:pPr>
              <a:spcBef>
                <a:spcPct val="0"/>
              </a:spcBef>
            </a:pPr>
            <a:endParaRPr lang="en-US" altLang="en-US" sz="900" b="1" dirty="0">
              <a:latin typeface="Arial" panose="020B0604020202020204" pitchFamily="34" charset="0"/>
              <a:ea typeface="ＭＳ Ｐゴシック" panose="020B0600070205080204" pitchFamily="34" charset="-128"/>
              <a:cs typeface="Arial" panose="020B0604020202020204" pitchFamily="34" charset="0"/>
            </a:endParaRPr>
          </a:p>
          <a:p>
            <a:pPr>
              <a:spcBef>
                <a:spcPct val="0"/>
              </a:spcBef>
            </a:pPr>
            <a:r>
              <a:rPr lang="en-US" altLang="en-US" sz="900" b="1" dirty="0">
                <a:latin typeface="Arial" panose="020B0604020202020204" pitchFamily="34" charset="0"/>
                <a:cs typeface="Arial" panose="020B0604020202020204" pitchFamily="34" charset="0"/>
              </a:rPr>
              <a:t>True or False:</a:t>
            </a:r>
            <a:r>
              <a:rPr lang="en-US" altLang="en-US" sz="900" b="1" baseline="0" dirty="0">
                <a:latin typeface="Arial" panose="020B0604020202020204" pitchFamily="34" charset="0"/>
                <a:cs typeface="Arial" panose="020B0604020202020204" pitchFamily="34" charset="0"/>
              </a:rPr>
              <a:t> </a:t>
            </a:r>
            <a:r>
              <a:rPr lang="en-US" altLang="en-US" sz="900" b="0" baseline="0" dirty="0">
                <a:latin typeface="Arial" panose="020B0604020202020204" pitchFamily="34" charset="0"/>
                <a:cs typeface="Arial" panose="020B0604020202020204" pitchFamily="34" charset="0"/>
              </a:rPr>
              <a:t>To complete the approval of a BR, you must select the finalize button in the MEPEX system.</a:t>
            </a:r>
            <a:endParaRPr lang="en-US" altLang="en-US" sz="900" dirty="0">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900" b="1" dirty="0">
                <a:latin typeface="Arial" panose="020B0604020202020204" pitchFamily="34" charset="0"/>
                <a:ea typeface="ＭＳ Ｐゴシック" panose="020B0600070205080204" pitchFamily="34" charset="-128"/>
                <a:cs typeface="Arial" panose="020B0604020202020204" pitchFamily="34" charset="0"/>
              </a:rPr>
              <a:t>Answer: False, you must select the approval</a:t>
            </a:r>
            <a:r>
              <a:rPr lang="en-US" altLang="en-US" sz="900" b="1" baseline="0" dirty="0">
                <a:latin typeface="Arial" panose="020B0604020202020204" pitchFamily="34" charset="0"/>
                <a:ea typeface="ＭＳ Ｐゴシック" panose="020B0600070205080204" pitchFamily="34" charset="-128"/>
                <a:cs typeface="Arial" panose="020B0604020202020204" pitchFamily="34" charset="0"/>
              </a:rPr>
              <a:t> button </a:t>
            </a:r>
            <a:r>
              <a:rPr lang="en-US" altLang="en-US" sz="900" b="1" dirty="0">
                <a:latin typeface="Arial" panose="020B0604020202020204" pitchFamily="34" charset="0"/>
                <a:ea typeface="ＭＳ Ｐゴシック" panose="020B0600070205080204" pitchFamily="34" charset="-128"/>
                <a:cs typeface="Arial" panose="020B0604020202020204" pitchFamily="34" charset="0"/>
              </a:rPr>
              <a:t>in the MEPEX system. The finalize</a:t>
            </a:r>
            <a:r>
              <a:rPr lang="en-US" altLang="en-US" sz="900" b="1" baseline="0" dirty="0">
                <a:latin typeface="Arial" panose="020B0604020202020204" pitchFamily="34" charset="0"/>
                <a:ea typeface="ＭＳ Ｐゴシック" panose="020B0600070205080204" pitchFamily="34" charset="-128"/>
                <a:cs typeface="Arial" panose="020B0604020202020204" pitchFamily="34" charset="0"/>
              </a:rPr>
              <a:t> button should only be selected if the reimbursable districts, region, and direct funded districts do not submit a BR. </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altLang="en-US" sz="900" baseline="0" dirty="0">
              <a:latin typeface="Arial" panose="020B0604020202020204" pitchFamily="34" charset="0"/>
              <a:ea typeface="ＭＳ Ｐゴシック" panose="020B0600070205080204" pitchFamily="34" charset="-128"/>
              <a:cs typeface="Arial" panose="020B0604020202020204" pitchFamily="34" charset="0"/>
            </a:endParaRPr>
          </a:p>
          <a:p>
            <a:pPr>
              <a:spcBef>
                <a:spcPct val="0"/>
              </a:spcBef>
            </a:pPr>
            <a:r>
              <a:rPr lang="en-US" altLang="en-US" sz="900" b="1" dirty="0">
                <a:latin typeface="Arial" panose="020B0604020202020204" pitchFamily="34" charset="0"/>
                <a:cs typeface="Arial" panose="020B0604020202020204" pitchFamily="34" charset="0"/>
              </a:rPr>
              <a:t>True or False:</a:t>
            </a:r>
            <a:r>
              <a:rPr lang="en-US" altLang="en-US" sz="900" b="1" baseline="0" dirty="0">
                <a:latin typeface="Arial" panose="020B0604020202020204" pitchFamily="34" charset="0"/>
                <a:cs typeface="Arial" panose="020B0604020202020204" pitchFamily="34" charset="0"/>
              </a:rPr>
              <a:t> </a:t>
            </a:r>
            <a:r>
              <a:rPr lang="en-US" altLang="en-US" sz="900" b="0" baseline="0" dirty="0">
                <a:latin typeface="Arial" panose="020B0604020202020204" pitchFamily="34" charset="0"/>
                <a:cs typeface="Arial" panose="020B0604020202020204" pitchFamily="34" charset="0"/>
              </a:rPr>
              <a:t>Regions must wait to submit their Regional BR to the CDE until they have approved all of their districts’ BRs. </a:t>
            </a:r>
          </a:p>
          <a:p>
            <a:pPr>
              <a:spcBef>
                <a:spcPct val="0"/>
              </a:spcBef>
            </a:pPr>
            <a:r>
              <a:rPr lang="en-US" altLang="en-US" sz="900" b="1" baseline="0" dirty="0">
                <a:latin typeface="Arial" panose="020B0604020202020204" pitchFamily="34" charset="0"/>
                <a:ea typeface="ＭＳ Ｐゴシック" panose="020B0600070205080204" pitchFamily="34" charset="-128"/>
                <a:cs typeface="Arial" panose="020B0604020202020204" pitchFamily="34" charset="0"/>
              </a:rPr>
              <a:t>Answer: True. Please be mindful of the proper order of submission so that budgets populate correctly. </a:t>
            </a:r>
            <a:endParaRPr lang="en-US" altLang="en-US" sz="900" b="1" dirty="0">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n-US" altLang="en-US" sz="900" baseline="0" dirty="0">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900" baseline="0" dirty="0">
                <a:latin typeface="Arial" panose="020B0604020202020204" pitchFamily="34" charset="0"/>
                <a:ea typeface="ＭＳ Ｐゴシック" panose="020B0600070205080204" pitchFamily="34" charset="-128"/>
                <a:cs typeface="Arial" panose="020B0604020202020204" pitchFamily="34" charset="0"/>
              </a:rPr>
              <a:t>Thanks for participating. I’ll now pass it back to Emily to finish the presentation. </a:t>
            </a:r>
          </a:p>
          <a:p>
            <a:pPr>
              <a:spcBef>
                <a:spcPct val="0"/>
              </a:spcBef>
            </a:pPr>
            <a:endParaRPr lang="en-US" altLang="en-US" sz="900" dirty="0">
              <a:latin typeface="Arial" panose="020B0604020202020204" pitchFamily="34" charset="0"/>
              <a:ea typeface="ＭＳ Ｐゴシック" panose="020B0600070205080204" pitchFamily="34" charset="-128"/>
              <a:cs typeface="Arial" panose="020B0604020202020204" pitchFamily="34" charset="0"/>
            </a:endParaRPr>
          </a:p>
          <a:p>
            <a:endParaRPr lang="en-US" altLang="en-US" sz="900" dirty="0">
              <a:latin typeface="Arial" panose="020B0604020202020204" pitchFamily="34" charset="0"/>
              <a:cs typeface="Arial" panose="020B0604020202020204" pitchFamily="34" charset="0"/>
            </a:endParaRPr>
          </a:p>
          <a:p>
            <a:pPr eaLnBrk="1" hangingPunct="1">
              <a:spcBef>
                <a:spcPct val="0"/>
              </a:spcBef>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endParaRPr lang="en-US" altLang="en-US" dirty="0">
              <a:ea typeface="ＭＳ Ｐゴシック" panose="020B0600070205080204" pitchFamily="34" charset="-128"/>
              <a:cs typeface="Arial" panose="020B0604020202020204" pitchFamily="34" charset="0"/>
            </a:endParaRPr>
          </a:p>
        </p:txBody>
      </p:sp>
      <p:sp>
        <p:nvSpPr>
          <p:cNvPr id="77828" name="Slide Number Placeholder 3">
            <a:extLst>
              <a:ext uri="{FF2B5EF4-FFF2-40B4-BE49-F238E27FC236}">
                <a16:creationId xmlns:a16="http://schemas.microsoft.com/office/drawing/2014/main" id="{EBAEAA45-B49C-47C3-BB81-01DF94DB5FA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39775" indent="-284163">
              <a:defRPr>
                <a:solidFill>
                  <a:schemeClr val="tx1"/>
                </a:solidFill>
                <a:latin typeface="Arial" panose="020B0604020202020204" pitchFamily="34" charset="0"/>
              </a:defRPr>
            </a:lvl2pPr>
            <a:lvl3pPr marL="1139825" indent="-227013">
              <a:defRPr>
                <a:solidFill>
                  <a:schemeClr val="tx1"/>
                </a:solidFill>
                <a:latin typeface="Arial" panose="020B0604020202020204" pitchFamily="34" charset="0"/>
              </a:defRPr>
            </a:lvl3pPr>
            <a:lvl4pPr marL="1595438" indent="-227013">
              <a:defRPr>
                <a:solidFill>
                  <a:schemeClr val="tx1"/>
                </a:solidFill>
                <a:latin typeface="Arial" panose="020B0604020202020204" pitchFamily="34" charset="0"/>
              </a:defRPr>
            </a:lvl4pPr>
            <a:lvl5pPr marL="2051050" indent="-227013">
              <a:defRPr>
                <a:solidFill>
                  <a:schemeClr val="tx1"/>
                </a:solidFill>
                <a:latin typeface="Arial" panose="020B0604020202020204" pitchFamily="34" charset="0"/>
              </a:defRPr>
            </a:lvl5pPr>
            <a:lvl6pPr marL="2508250" indent="-227013" eaLnBrk="0" fontAlgn="base" hangingPunct="0">
              <a:spcBef>
                <a:spcPct val="0"/>
              </a:spcBef>
              <a:spcAft>
                <a:spcPct val="0"/>
              </a:spcAft>
              <a:defRPr>
                <a:solidFill>
                  <a:schemeClr val="tx1"/>
                </a:solidFill>
                <a:latin typeface="Arial" panose="020B0604020202020204" pitchFamily="34" charset="0"/>
              </a:defRPr>
            </a:lvl6pPr>
            <a:lvl7pPr marL="2965450" indent="-227013" eaLnBrk="0" fontAlgn="base" hangingPunct="0">
              <a:spcBef>
                <a:spcPct val="0"/>
              </a:spcBef>
              <a:spcAft>
                <a:spcPct val="0"/>
              </a:spcAft>
              <a:defRPr>
                <a:solidFill>
                  <a:schemeClr val="tx1"/>
                </a:solidFill>
                <a:latin typeface="Arial" panose="020B0604020202020204" pitchFamily="34" charset="0"/>
              </a:defRPr>
            </a:lvl7pPr>
            <a:lvl8pPr marL="3422650" indent="-227013" eaLnBrk="0" fontAlgn="base" hangingPunct="0">
              <a:spcBef>
                <a:spcPct val="0"/>
              </a:spcBef>
              <a:spcAft>
                <a:spcPct val="0"/>
              </a:spcAft>
              <a:defRPr>
                <a:solidFill>
                  <a:schemeClr val="tx1"/>
                </a:solidFill>
                <a:latin typeface="Arial" panose="020B0604020202020204" pitchFamily="34" charset="0"/>
              </a:defRPr>
            </a:lvl8pPr>
            <a:lvl9pPr marL="3879850" indent="-227013" eaLnBrk="0" fontAlgn="base" hangingPunct="0">
              <a:spcBef>
                <a:spcPct val="0"/>
              </a:spcBef>
              <a:spcAft>
                <a:spcPct val="0"/>
              </a:spcAft>
              <a:defRPr>
                <a:solidFill>
                  <a:schemeClr val="tx1"/>
                </a:solidFill>
                <a:latin typeface="Arial" panose="020B0604020202020204" pitchFamily="34" charset="0"/>
              </a:defRPr>
            </a:lvl9pPr>
          </a:lstStyle>
          <a:p>
            <a:fld id="{6A2FB231-875A-448E-B6CA-63549A4BE77A}" type="slidenum">
              <a:rPr lang="en-US" altLang="en-US" smtClean="0"/>
              <a:pPr/>
              <a:t>63</a:t>
            </a:fld>
            <a:endParaRPr lang="en-US" altLang="en-US" dirty="0"/>
          </a:p>
        </p:txBody>
      </p:sp>
    </p:spTree>
    <p:extLst>
      <p:ext uri="{BB962C8B-B14F-4D97-AF65-F5344CB8AC3E}">
        <p14:creationId xmlns:p14="http://schemas.microsoft.com/office/powerpoint/2010/main" val="106060318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a:extLst>
              <a:ext uri="{FF2B5EF4-FFF2-40B4-BE49-F238E27FC236}">
                <a16:creationId xmlns:a16="http://schemas.microsoft.com/office/drawing/2014/main" id="{4362141A-BF7E-4322-8A22-2D81164275B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0467" name="Notes Placeholder 2">
            <a:extLst>
              <a:ext uri="{FF2B5EF4-FFF2-40B4-BE49-F238E27FC236}">
                <a16:creationId xmlns:a16="http://schemas.microsoft.com/office/drawing/2014/main" id="{09C014BB-F9CC-49B0-A82E-F382B92D1BC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900" b="1" dirty="0">
                <a:latin typeface="Arial" panose="020B0604020202020204" pitchFamily="34" charset="0"/>
                <a:cs typeface="Arial" panose="020B0604020202020204" pitchFamily="34" charset="0"/>
              </a:rPr>
              <a:t>Facilitator: </a:t>
            </a:r>
            <a:r>
              <a:rPr lang="en-US" altLang="en-US" sz="900" b="0" baseline="0" dirty="0">
                <a:latin typeface="Arial" panose="020B0604020202020204" pitchFamily="34" charset="0"/>
                <a:ea typeface="ＭＳ Ｐゴシック" panose="020B0600070205080204" pitchFamily="34" charset="-128"/>
                <a:cs typeface="Arial" panose="020B0604020202020204" pitchFamily="34" charset="0"/>
              </a:rPr>
              <a:t>Emily</a:t>
            </a:r>
            <a:endParaRPr lang="en-US" sz="900" b="0" dirty="0">
              <a:latin typeface="Arial" panose="020B0604020202020204" pitchFamily="34" charset="0"/>
              <a:cs typeface="Arial" panose="020B0604020202020204" pitchFamily="34" charset="0"/>
            </a:endParaRPr>
          </a:p>
          <a:p>
            <a:r>
              <a:rPr lang="en-US" sz="900" b="1" dirty="0">
                <a:latin typeface="Arial" panose="020B0604020202020204" pitchFamily="34" charset="0"/>
                <a:cs typeface="Arial" panose="020B0604020202020204" pitchFamily="34" charset="0"/>
              </a:rPr>
              <a:t>Say the following: </a:t>
            </a:r>
          </a:p>
          <a:p>
            <a:pPr eaLnBrk="1" hangingPunct="1">
              <a:spcBef>
                <a:spcPct val="0"/>
              </a:spcBef>
            </a:pPr>
            <a:r>
              <a:rPr lang="en-US" altLang="en-US" sz="900" dirty="0">
                <a:latin typeface="Arial" panose="020B0604020202020204" pitchFamily="34" charset="0"/>
                <a:ea typeface="ＭＳ Ｐゴシック" panose="020B0600070205080204" pitchFamily="34" charset="-128"/>
                <a:cs typeface="Arial" panose="020B0604020202020204" pitchFamily="34" charset="0"/>
              </a:rPr>
              <a:t>Thanks Alex. Let’s talk briefly about Pre-Approvals. When are pre-approvals needed?</a:t>
            </a:r>
          </a:p>
          <a:p>
            <a:pPr eaLnBrk="1" hangingPunct="1">
              <a:spcBef>
                <a:spcPct val="0"/>
              </a:spcBef>
            </a:pPr>
            <a:r>
              <a:rPr lang="en-US" altLang="en-US" sz="900" dirty="0">
                <a:latin typeface="Arial" panose="020B0604020202020204" pitchFamily="34" charset="0"/>
                <a:ea typeface="ＭＳ Ｐゴシック" panose="020B0600070205080204" pitchFamily="34" charset="-128"/>
                <a:cs typeface="Arial" panose="020B0604020202020204" pitchFamily="34" charset="0"/>
              </a:rPr>
              <a:t>Ideally</a:t>
            </a:r>
            <a:r>
              <a:rPr lang="en-US" altLang="en-US" sz="900" baseline="0" dirty="0">
                <a:latin typeface="Arial" panose="020B0604020202020204" pitchFamily="34" charset="0"/>
                <a:ea typeface="ＭＳ Ｐゴシック" panose="020B0600070205080204" pitchFamily="34" charset="-128"/>
                <a:cs typeface="Arial" panose="020B0604020202020204" pitchFamily="34" charset="0"/>
              </a:rPr>
              <a:t> subgrantees should plan their services/activities in advance and their budgets need to be created during the application approval process, or during the 4 budget revisions. However, there are situations when a subgrantee cannot wait until a BR. For example, you increase student participation for one of your summer services and you need additional funds for transportation. In this scenario, you can reach out to your consultant and request a pre-approval. </a:t>
            </a:r>
          </a:p>
          <a:p>
            <a:pPr eaLnBrk="1" hangingPunct="1">
              <a:spcBef>
                <a:spcPct val="0"/>
              </a:spcBef>
            </a:pPr>
            <a:endParaRPr lang="en-US" altLang="en-US" sz="900" baseline="0"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sz="900" baseline="0" dirty="0">
                <a:latin typeface="Arial" panose="020B0604020202020204" pitchFamily="34" charset="0"/>
                <a:ea typeface="ＭＳ Ｐゴシック" panose="020B0600070205080204" pitchFamily="34" charset="-128"/>
                <a:cs typeface="Arial" panose="020B0604020202020204" pitchFamily="34" charset="0"/>
              </a:rPr>
              <a:t>We try to avoid pre-approvals because it causes more work for you and your consultant. Also, for record and auditing purposes, we prefer all communication to happen within the system.  </a:t>
            </a:r>
          </a:p>
          <a:p>
            <a:pPr eaLnBrk="1" hangingPunct="1">
              <a:spcBef>
                <a:spcPct val="0"/>
              </a:spcBef>
            </a:pPr>
            <a:endParaRPr lang="en-US" altLang="en-US" dirty="0">
              <a:ea typeface="ＭＳ Ｐゴシック" panose="020B0600070205080204" pitchFamily="34" charset="-128"/>
              <a:cs typeface="Arial" panose="020B0604020202020204" pitchFamily="34" charset="0"/>
            </a:endParaRPr>
          </a:p>
        </p:txBody>
      </p:sp>
      <p:sp>
        <p:nvSpPr>
          <p:cNvPr id="190468" name="Slide Number Placeholder 3">
            <a:extLst>
              <a:ext uri="{FF2B5EF4-FFF2-40B4-BE49-F238E27FC236}">
                <a16:creationId xmlns:a16="http://schemas.microsoft.com/office/drawing/2014/main" id="{14FECDFE-ADF0-4435-8330-9151F37BEB5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39775" indent="-284163">
              <a:defRPr>
                <a:solidFill>
                  <a:schemeClr val="tx1"/>
                </a:solidFill>
                <a:latin typeface="Arial" panose="020B0604020202020204" pitchFamily="34" charset="0"/>
              </a:defRPr>
            </a:lvl2pPr>
            <a:lvl3pPr marL="1139825" indent="-227013">
              <a:defRPr>
                <a:solidFill>
                  <a:schemeClr val="tx1"/>
                </a:solidFill>
                <a:latin typeface="Arial" panose="020B0604020202020204" pitchFamily="34" charset="0"/>
              </a:defRPr>
            </a:lvl3pPr>
            <a:lvl4pPr marL="1595438" indent="-227013">
              <a:defRPr>
                <a:solidFill>
                  <a:schemeClr val="tx1"/>
                </a:solidFill>
                <a:latin typeface="Arial" panose="020B0604020202020204" pitchFamily="34" charset="0"/>
              </a:defRPr>
            </a:lvl4pPr>
            <a:lvl5pPr marL="2051050" indent="-227013">
              <a:defRPr>
                <a:solidFill>
                  <a:schemeClr val="tx1"/>
                </a:solidFill>
                <a:latin typeface="Arial" panose="020B0604020202020204" pitchFamily="34" charset="0"/>
              </a:defRPr>
            </a:lvl5pPr>
            <a:lvl6pPr marL="2508250" indent="-227013" eaLnBrk="0" fontAlgn="base" hangingPunct="0">
              <a:spcBef>
                <a:spcPct val="0"/>
              </a:spcBef>
              <a:spcAft>
                <a:spcPct val="0"/>
              </a:spcAft>
              <a:defRPr>
                <a:solidFill>
                  <a:schemeClr val="tx1"/>
                </a:solidFill>
                <a:latin typeface="Arial" panose="020B0604020202020204" pitchFamily="34" charset="0"/>
              </a:defRPr>
            </a:lvl6pPr>
            <a:lvl7pPr marL="2965450" indent="-227013" eaLnBrk="0" fontAlgn="base" hangingPunct="0">
              <a:spcBef>
                <a:spcPct val="0"/>
              </a:spcBef>
              <a:spcAft>
                <a:spcPct val="0"/>
              </a:spcAft>
              <a:defRPr>
                <a:solidFill>
                  <a:schemeClr val="tx1"/>
                </a:solidFill>
                <a:latin typeface="Arial" panose="020B0604020202020204" pitchFamily="34" charset="0"/>
              </a:defRPr>
            </a:lvl7pPr>
            <a:lvl8pPr marL="3422650" indent="-227013" eaLnBrk="0" fontAlgn="base" hangingPunct="0">
              <a:spcBef>
                <a:spcPct val="0"/>
              </a:spcBef>
              <a:spcAft>
                <a:spcPct val="0"/>
              </a:spcAft>
              <a:defRPr>
                <a:solidFill>
                  <a:schemeClr val="tx1"/>
                </a:solidFill>
                <a:latin typeface="Arial" panose="020B0604020202020204" pitchFamily="34" charset="0"/>
              </a:defRPr>
            </a:lvl8pPr>
            <a:lvl9pPr marL="3879850" indent="-227013" eaLnBrk="0" fontAlgn="base" hangingPunct="0">
              <a:spcBef>
                <a:spcPct val="0"/>
              </a:spcBef>
              <a:spcAft>
                <a:spcPct val="0"/>
              </a:spcAft>
              <a:defRPr>
                <a:solidFill>
                  <a:schemeClr val="tx1"/>
                </a:solidFill>
                <a:latin typeface="Arial" panose="020B0604020202020204" pitchFamily="34" charset="0"/>
              </a:defRPr>
            </a:lvl9pPr>
          </a:lstStyle>
          <a:p>
            <a:fld id="{CF235AF6-2D4D-4BF1-AE52-165B95940E15}" type="slidenum">
              <a:rPr lang="en-US" altLang="en-US" smtClean="0"/>
              <a:pPr/>
              <a:t>64</a:t>
            </a:fld>
            <a:endParaRPr lang="en-US" altLang="en-US" dirty="0"/>
          </a:p>
        </p:txBody>
      </p:sp>
    </p:spTree>
    <p:extLst>
      <p:ext uri="{BB962C8B-B14F-4D97-AF65-F5344CB8AC3E}">
        <p14:creationId xmlns:p14="http://schemas.microsoft.com/office/powerpoint/2010/main" val="24621844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a:extLst>
              <a:ext uri="{FF2B5EF4-FFF2-40B4-BE49-F238E27FC236}">
                <a16:creationId xmlns:a16="http://schemas.microsoft.com/office/drawing/2014/main" id="{1958F299-28ED-4659-B125-29EE4E665AA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6611" name="Notes Placeholder 2">
            <a:extLst>
              <a:ext uri="{FF2B5EF4-FFF2-40B4-BE49-F238E27FC236}">
                <a16:creationId xmlns:a16="http://schemas.microsoft.com/office/drawing/2014/main" id="{7E924F2B-C16F-43F1-B1DB-148CD2FAF36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900" b="1" dirty="0">
                <a:latin typeface="Arial" panose="020B0604020202020204" pitchFamily="34" charset="0"/>
                <a:cs typeface="Arial" panose="020B0604020202020204" pitchFamily="34" charset="0"/>
              </a:rPr>
              <a:t>Facilitator: </a:t>
            </a:r>
            <a:r>
              <a:rPr lang="en-US" altLang="en-US" sz="900" b="0" baseline="0" dirty="0">
                <a:latin typeface="Arial" panose="020B0604020202020204" pitchFamily="34" charset="0"/>
                <a:ea typeface="ＭＳ Ｐゴシック" panose="020B0600070205080204" pitchFamily="34" charset="-128"/>
                <a:cs typeface="Arial" panose="020B0604020202020204" pitchFamily="34" charset="0"/>
              </a:rPr>
              <a:t>Emily</a:t>
            </a:r>
            <a:endParaRPr lang="en-US" sz="9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latin typeface="Arial" panose="020B0604020202020204" pitchFamily="34" charset="0"/>
                <a:cs typeface="Arial" panose="020B0604020202020204" pitchFamily="34" charset="0"/>
              </a:rPr>
              <a:t>Say the following: </a:t>
            </a:r>
            <a:endParaRPr lang="en-US" altLang="en-US" sz="900" b="1" dirty="0">
              <a:latin typeface="Arial" panose="020B0604020202020204" pitchFamily="34" charset="0"/>
              <a:ea typeface="ＭＳ Ｐゴシック" panose="020B0600070205080204" pitchFamily="34" charset="-128"/>
              <a:cs typeface="Arial" panose="020B0604020202020204" pitchFamily="34" charset="0"/>
            </a:endParaRPr>
          </a:p>
          <a:p>
            <a:pPr lvl="0"/>
            <a:r>
              <a:rPr lang="en-US" sz="900" kern="1200" dirty="0">
                <a:solidFill>
                  <a:schemeClr val="tx1"/>
                </a:solidFill>
                <a:effectLst/>
                <a:latin typeface="Arial" panose="020B0604020202020204" pitchFamily="34" charset="0"/>
                <a:ea typeface="+mn-ea"/>
                <a:cs typeface="Arial" panose="020B0604020202020204" pitchFamily="34" charset="0"/>
              </a:rPr>
              <a:t>Some of the most common mistakes we encounter when creating, reviewing, or approving a BR are: </a:t>
            </a:r>
            <a:endParaRPr lang="en-US" sz="900" kern="1200" baseline="0" dirty="0">
              <a:solidFill>
                <a:schemeClr val="tx1"/>
              </a:solidFill>
              <a:effectLst/>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900" dirty="0">
                <a:latin typeface="Arial" panose="020B0604020202020204" pitchFamily="34" charset="0"/>
                <a:cs typeface="Arial" panose="020B0604020202020204" pitchFamily="34" charset="0"/>
              </a:rPr>
              <a:t>Regions forgetting to either approve or finalize their reimbursable districts’ plans in MEPEX. If your district submitted a BR, you must approve in eMEP </a:t>
            </a:r>
            <a:r>
              <a:rPr lang="en-US" sz="900" i="1" dirty="0">
                <a:latin typeface="Arial" panose="020B0604020202020204" pitchFamily="34" charset="0"/>
                <a:cs typeface="Arial" panose="020B0604020202020204" pitchFamily="34" charset="0"/>
              </a:rPr>
              <a:t>and</a:t>
            </a:r>
            <a:r>
              <a:rPr lang="en-US" sz="900" dirty="0">
                <a:latin typeface="Arial" panose="020B0604020202020204" pitchFamily="34" charset="0"/>
                <a:cs typeface="Arial" panose="020B0604020202020204" pitchFamily="34" charset="0"/>
              </a:rPr>
              <a:t> MEPEX. If your district did not submit a BR, you must finalize in MEPEX.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900" b="0" i="0" dirty="0">
                <a:solidFill>
                  <a:srgbClr val="374151"/>
                </a:solidFill>
                <a:effectLst/>
                <a:highlight>
                  <a:srgbClr val="FFFF00"/>
                </a:highlight>
                <a:latin typeface="Arial" panose="020B0604020202020204" pitchFamily="34" charset="0"/>
                <a:cs typeface="Arial" panose="020B0604020202020204" pitchFamily="34" charset="0"/>
              </a:rPr>
              <a:t>As discussed earlier, it is crucial to be mindful while adjusting your budgets within a specific service. Make sure to only decrease object codes that have an assigned budget and avoid surpassing their original budgeted amounts.</a:t>
            </a:r>
            <a:endParaRPr lang="en-US" sz="900" dirty="0">
              <a:highlight>
                <a:srgbClr val="FFFF00"/>
              </a:highlight>
              <a:latin typeface="Arial" panose="020B0604020202020204" pitchFamily="34" charset="0"/>
              <a:cs typeface="Arial" panose="020B0604020202020204" pitchFamily="34" charset="0"/>
            </a:endParaRPr>
          </a:p>
          <a:p>
            <a:pPr marL="228600" lvl="0" indent="-228600">
              <a:buFont typeface="+mj-lt"/>
              <a:buAutoNum type="arabicPeriod"/>
            </a:pPr>
            <a:r>
              <a:rPr lang="en-US" sz="900" kern="1200" dirty="0">
                <a:solidFill>
                  <a:schemeClr val="tx1"/>
                </a:solidFill>
                <a:effectLst/>
                <a:latin typeface="Arial" panose="020B0604020202020204" pitchFamily="34" charset="0"/>
                <a:ea typeface="+mn-ea"/>
                <a:cs typeface="Arial" panose="020B0604020202020204" pitchFamily="34" charset="0"/>
              </a:rPr>
              <a:t>Users not being able to create a new budget revision because previous Budget Revisions were kept in 'draft‘ mode. These drafts are typically never utilized or submitted for approval. The system only allows 1 active plan at a time. Please delete any old, unused plans. </a:t>
            </a:r>
          </a:p>
          <a:p>
            <a:pPr marL="228600" lvl="0" indent="-228600">
              <a:buFont typeface="+mj-lt"/>
              <a:buAutoNum type="arabicPeriod"/>
            </a:pPr>
            <a:r>
              <a:rPr lang="en-US" sz="900" kern="1200" baseline="0" dirty="0">
                <a:solidFill>
                  <a:schemeClr val="tx1"/>
                </a:solidFill>
                <a:effectLst/>
                <a:latin typeface="Arial" panose="020B0604020202020204" pitchFamily="34" charset="0"/>
                <a:ea typeface="+mn-ea"/>
                <a:cs typeface="Arial" panose="020B0604020202020204" pitchFamily="34" charset="0"/>
              </a:rPr>
              <a:t>Finally, remember that the “Finalize” button is only to be used if a reimbursable district will not submit a BR, never for BR approval. </a:t>
            </a:r>
          </a:p>
        </p:txBody>
      </p:sp>
      <p:sp>
        <p:nvSpPr>
          <p:cNvPr id="196612" name="Slide Number Placeholder 3">
            <a:extLst>
              <a:ext uri="{FF2B5EF4-FFF2-40B4-BE49-F238E27FC236}">
                <a16:creationId xmlns:a16="http://schemas.microsoft.com/office/drawing/2014/main" id="{1B6CF915-A917-4ED1-BC60-84F84739377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7B91DAE-2406-4C60-B51C-9A357572DE75}" type="slidenum">
              <a:rPr lang="en-US" altLang="en-US" smtClean="0"/>
              <a:pPr/>
              <a:t>65</a:t>
            </a:fld>
            <a:endParaRPr lang="en-US" altLang="en-US" dirty="0"/>
          </a:p>
        </p:txBody>
      </p:sp>
    </p:spTree>
    <p:extLst>
      <p:ext uri="{BB962C8B-B14F-4D97-AF65-F5344CB8AC3E}">
        <p14:creationId xmlns:p14="http://schemas.microsoft.com/office/powerpoint/2010/main" val="386151041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a:extLst>
              <a:ext uri="{FF2B5EF4-FFF2-40B4-BE49-F238E27FC236}">
                <a16:creationId xmlns:a16="http://schemas.microsoft.com/office/drawing/2014/main" id="{1958F299-28ED-4659-B125-29EE4E665AA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6611" name="Notes Placeholder 2">
            <a:extLst>
              <a:ext uri="{FF2B5EF4-FFF2-40B4-BE49-F238E27FC236}">
                <a16:creationId xmlns:a16="http://schemas.microsoft.com/office/drawing/2014/main" id="{7E924F2B-C16F-43F1-B1DB-148CD2FAF36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900" b="1" dirty="0">
                <a:latin typeface="Arial" panose="020B0604020202020204" pitchFamily="34" charset="0"/>
                <a:cs typeface="Arial" panose="020B0604020202020204" pitchFamily="34" charset="0"/>
              </a:rPr>
              <a:t>Facilitator: </a:t>
            </a:r>
            <a:r>
              <a:rPr lang="en-US" altLang="en-US" sz="900" b="0" baseline="0" dirty="0">
                <a:latin typeface="Arial" panose="020B0604020202020204" pitchFamily="34" charset="0"/>
                <a:ea typeface="ＭＳ Ｐゴシック" panose="020B0600070205080204" pitchFamily="34" charset="-128"/>
                <a:cs typeface="Arial" panose="020B0604020202020204" pitchFamily="34" charset="0"/>
              </a:rPr>
              <a:t>Emily</a:t>
            </a:r>
            <a:endParaRPr lang="en-US" sz="900" b="0" dirty="0">
              <a:latin typeface="Arial" panose="020B0604020202020204" pitchFamily="34" charset="0"/>
              <a:cs typeface="Arial" panose="020B0604020202020204" pitchFamily="34" charset="0"/>
            </a:endParaRPr>
          </a:p>
          <a:p>
            <a:r>
              <a:rPr lang="en-US" sz="900" b="1" dirty="0">
                <a:latin typeface="Arial" panose="020B0604020202020204" pitchFamily="34" charset="0"/>
                <a:cs typeface="Arial" panose="020B0604020202020204" pitchFamily="34" charset="0"/>
              </a:rPr>
              <a:t>Say the following: </a:t>
            </a:r>
          </a:p>
          <a:p>
            <a:pPr eaLnBrk="1" hangingPunct="1">
              <a:spcBef>
                <a:spcPct val="0"/>
              </a:spcBef>
            </a:pPr>
            <a:r>
              <a:rPr lang="en-US" altLang="en-US" sz="900" baseline="0" dirty="0">
                <a:latin typeface="Arial" panose="020B0604020202020204" pitchFamily="34" charset="0"/>
                <a:ea typeface="ＭＳ Ｐゴシック" panose="020B0600070205080204" pitchFamily="34" charset="-128"/>
                <a:cs typeface="Arial" panose="020B0604020202020204" pitchFamily="34" charset="0"/>
              </a:rPr>
              <a:t>During budget revision one, all DFDs and Regions must submit a BR to CDE. The BR must reflect all the necessary changes to indicate what services or activities you will be providing in fiscal year 2024–25 and the total budget should match the actual allocation that is listed in Section 1. The due date for BR1 is September 15, 2024. For regions with reimbursable districts, your districts’ BR must be approved before the region submits their BR to CDE. </a:t>
            </a:r>
          </a:p>
        </p:txBody>
      </p:sp>
      <p:sp>
        <p:nvSpPr>
          <p:cNvPr id="196612" name="Slide Number Placeholder 3">
            <a:extLst>
              <a:ext uri="{FF2B5EF4-FFF2-40B4-BE49-F238E27FC236}">
                <a16:creationId xmlns:a16="http://schemas.microsoft.com/office/drawing/2014/main" id="{1B6CF915-A917-4ED1-BC60-84F84739377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7B91DAE-2406-4C60-B51C-9A357572DE75}" type="slidenum">
              <a:rPr lang="en-US" altLang="en-US" smtClean="0"/>
              <a:pPr/>
              <a:t>66</a:t>
            </a:fld>
            <a:endParaRPr lang="en-US" altLang="en-US" dirty="0"/>
          </a:p>
        </p:txBody>
      </p:sp>
    </p:spTree>
    <p:extLst>
      <p:ext uri="{BB962C8B-B14F-4D97-AF65-F5344CB8AC3E}">
        <p14:creationId xmlns:p14="http://schemas.microsoft.com/office/powerpoint/2010/main" val="273362449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a:extLst>
              <a:ext uri="{FF2B5EF4-FFF2-40B4-BE49-F238E27FC236}">
                <a16:creationId xmlns:a16="http://schemas.microsoft.com/office/drawing/2014/main" id="{1958F299-28ED-4659-B125-29EE4E665AA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6611" name="Notes Placeholder 2">
            <a:extLst>
              <a:ext uri="{FF2B5EF4-FFF2-40B4-BE49-F238E27FC236}">
                <a16:creationId xmlns:a16="http://schemas.microsoft.com/office/drawing/2014/main" id="{7E924F2B-C16F-43F1-B1DB-148CD2FAF36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900" b="1" dirty="0">
                <a:latin typeface="Arial" panose="020B0604020202020204" pitchFamily="34" charset="0"/>
                <a:cs typeface="Arial" panose="020B0604020202020204" pitchFamily="34" charset="0"/>
              </a:rPr>
              <a:t>Facilitator: </a:t>
            </a:r>
            <a:r>
              <a:rPr lang="en-US" altLang="en-US" sz="900" b="0" baseline="0" dirty="0">
                <a:latin typeface="Arial" panose="020B0604020202020204" pitchFamily="34" charset="0"/>
                <a:ea typeface="ＭＳ Ｐゴシック" panose="020B0600070205080204" pitchFamily="34" charset="-128"/>
                <a:cs typeface="Arial" panose="020B0604020202020204" pitchFamily="34" charset="0"/>
              </a:rPr>
              <a:t>Emily</a:t>
            </a:r>
            <a:endParaRPr lang="en-US" sz="9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latin typeface="Arial" panose="020B0604020202020204" pitchFamily="34" charset="0"/>
                <a:cs typeface="Arial" panose="020B0604020202020204" pitchFamily="34" charset="0"/>
              </a:rPr>
              <a:t>Say the following: </a:t>
            </a:r>
            <a:endParaRPr lang="en-US" altLang="en-US" sz="900" b="1" dirty="0">
              <a:latin typeface="Arial" panose="020B0604020202020204" pitchFamily="34" charset="0"/>
              <a:ea typeface="ＭＳ Ｐゴシック" panose="020B0600070205080204" pitchFamily="34" charset="-128"/>
              <a:cs typeface="Arial" panose="020B0604020202020204" pitchFamily="34" charset="0"/>
            </a:endParaRPr>
          </a:p>
          <a:p>
            <a:pPr lvl="0"/>
            <a:r>
              <a:rPr lang="en-US" sz="900" kern="1200" dirty="0">
                <a:solidFill>
                  <a:schemeClr val="tx1"/>
                </a:solidFill>
                <a:effectLst/>
                <a:latin typeface="Arial" panose="020B0604020202020204" pitchFamily="34" charset="0"/>
                <a:ea typeface="+mn-ea"/>
                <a:cs typeface="Arial" panose="020B0604020202020204" pitchFamily="34" charset="0"/>
              </a:rPr>
              <a:t>Here are a few tips and best practices that can help you as you edit and review BRs. [Read slide]</a:t>
            </a:r>
          </a:p>
        </p:txBody>
      </p:sp>
      <p:sp>
        <p:nvSpPr>
          <p:cNvPr id="196612" name="Slide Number Placeholder 3">
            <a:extLst>
              <a:ext uri="{FF2B5EF4-FFF2-40B4-BE49-F238E27FC236}">
                <a16:creationId xmlns:a16="http://schemas.microsoft.com/office/drawing/2014/main" id="{1B6CF915-A917-4ED1-BC60-84F84739377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7B91DAE-2406-4C60-B51C-9A357572DE75}" type="slidenum">
              <a:rPr lang="en-US" altLang="en-US" smtClean="0"/>
              <a:pPr/>
              <a:t>67</a:t>
            </a:fld>
            <a:endParaRPr lang="en-US" altLang="en-US" dirty="0"/>
          </a:p>
        </p:txBody>
      </p:sp>
    </p:spTree>
    <p:extLst>
      <p:ext uri="{BB962C8B-B14F-4D97-AF65-F5344CB8AC3E}">
        <p14:creationId xmlns:p14="http://schemas.microsoft.com/office/powerpoint/2010/main" val="6800055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latin typeface="Arial" panose="020B0604020202020204" pitchFamily="34" charset="0"/>
                <a:cs typeface="Arial" panose="020B0604020202020204" pitchFamily="34" charset="0"/>
              </a:rPr>
              <a:t>Say: </a:t>
            </a:r>
            <a:r>
              <a:rPr lang="en-US" sz="900" b="0" dirty="0">
                <a:latin typeface="Arial" panose="020B0604020202020204" pitchFamily="34" charset="0"/>
                <a:cs typeface="Arial" panose="020B0604020202020204" pitchFamily="34" charset="0"/>
              </a:rPr>
              <a:t>We’ll now take a quick moment address any questions that have been submitted in the Q&amp;A feature of the Zoom meeting and have not yet been addressed. If we don’t have time to get to your question today, we will email you!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52AC79-A108-4FDF-A0BE-96CEB0D6FF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915948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1" dirty="0">
                <a:latin typeface="Arial" panose="020B0604020202020204" pitchFamily="34" charset="0"/>
                <a:cs typeface="Arial" panose="020B0604020202020204" pitchFamily="34" charset="0"/>
              </a:rPr>
              <a:t>Facilitator: </a:t>
            </a:r>
            <a:r>
              <a:rPr lang="en-US" altLang="en-US" sz="900" b="0" baseline="0" dirty="0">
                <a:latin typeface="Arial" panose="020B0604020202020204" pitchFamily="34" charset="0"/>
                <a:ea typeface="ＭＳ Ｐゴシック" panose="020B0600070205080204" pitchFamily="34" charset="-128"/>
                <a:cs typeface="Arial" panose="020B0604020202020204" pitchFamily="34" charset="0"/>
              </a:rPr>
              <a:t>Emily</a:t>
            </a:r>
            <a:endParaRPr lang="en-US" sz="9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latin typeface="Arial" panose="020B0604020202020204" pitchFamily="34" charset="0"/>
                <a:cs typeface="Arial" panose="020B0604020202020204" pitchFamily="34" charset="0"/>
              </a:rPr>
              <a:t>Say the following: </a:t>
            </a:r>
            <a:endParaRPr lang="en-US" altLang="en-US" sz="900" b="1"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sz="900" b="0" dirty="0">
                <a:latin typeface="Arial" panose="020B0604020202020204" pitchFamily="34" charset="0"/>
                <a:ea typeface="ＭＳ Ｐゴシック" panose="020B0600070205080204" pitchFamily="34" charset="-128"/>
                <a:cs typeface="Arial" panose="020B0604020202020204" pitchFamily="34" charset="0"/>
              </a:rPr>
              <a:t>Thank you so much for time and attention, this</a:t>
            </a:r>
            <a:r>
              <a:rPr lang="en-US" altLang="en-US" sz="900" b="0" baseline="0" dirty="0">
                <a:latin typeface="Arial" panose="020B0604020202020204" pitchFamily="34" charset="0"/>
                <a:ea typeface="ＭＳ Ｐゴシック" panose="020B0600070205080204" pitchFamily="34" charset="-128"/>
                <a:cs typeface="Arial" panose="020B0604020202020204" pitchFamily="34" charset="0"/>
              </a:rPr>
              <a:t> presentation as well as the recording will be posted on the LACOE’s website within 1 week’s time. </a:t>
            </a:r>
            <a:endParaRPr lang="en-US" altLang="en-US" sz="9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Slide Number Placeholder 3"/>
          <p:cNvSpPr>
            <a:spLocks noGrp="1"/>
          </p:cNvSpPr>
          <p:nvPr>
            <p:ph type="sldNum" sz="quarter" idx="10"/>
          </p:nvPr>
        </p:nvSpPr>
        <p:spPr/>
        <p:txBody>
          <a:bodyPr/>
          <a:lstStyle/>
          <a:p>
            <a:fld id="{AF40EA8C-67FD-4F2F-80C0-C86BC7A15FF6}" type="slidenum">
              <a:rPr lang="en-US" smtClean="0"/>
              <a:t>69</a:t>
            </a:fld>
            <a:endParaRPr lang="en-US" dirty="0"/>
          </a:p>
        </p:txBody>
      </p:sp>
    </p:spTree>
    <p:extLst>
      <p:ext uri="{BB962C8B-B14F-4D97-AF65-F5344CB8AC3E}">
        <p14:creationId xmlns:p14="http://schemas.microsoft.com/office/powerpoint/2010/main" val="4243770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a:extLst>
              <a:ext uri="{FF2B5EF4-FFF2-40B4-BE49-F238E27FC236}">
                <a16:creationId xmlns:a16="http://schemas.microsoft.com/office/drawing/2014/main" id="{4362141A-BF7E-4322-8A22-2D81164275B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0467" name="Notes Placeholder 2">
            <a:extLst>
              <a:ext uri="{FF2B5EF4-FFF2-40B4-BE49-F238E27FC236}">
                <a16:creationId xmlns:a16="http://schemas.microsoft.com/office/drawing/2014/main" id="{09C014BB-F9CC-49B0-A82E-F382B92D1BC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900" b="1" dirty="0">
                <a:latin typeface="Arial" panose="020B0604020202020204" pitchFamily="34" charset="0"/>
                <a:cs typeface="Arial" panose="020B0604020202020204" pitchFamily="34" charset="0"/>
              </a:rPr>
              <a:t>Facilitator: </a:t>
            </a:r>
            <a:r>
              <a:rPr lang="en-US" sz="900" b="0" baseline="0" dirty="0">
                <a:latin typeface="Arial" panose="020B0604020202020204" pitchFamily="34" charset="0"/>
                <a:ea typeface="ＭＳ Ｐゴシック" panose="020B0600070205080204" pitchFamily="34" charset="-128"/>
                <a:cs typeface="Arial" panose="020B0604020202020204" pitchFamily="34" charset="0"/>
              </a:rPr>
              <a:t>Emily</a:t>
            </a:r>
            <a:endParaRPr lang="en-US" sz="900" b="0" dirty="0">
              <a:latin typeface="Arial" panose="020B0604020202020204" pitchFamily="34" charset="0"/>
              <a:cs typeface="Arial" panose="020B0604020202020204" pitchFamily="34" charset="0"/>
            </a:endParaRPr>
          </a:p>
          <a:p>
            <a:r>
              <a:rPr lang="en-US" sz="900" b="1" dirty="0">
                <a:latin typeface="Arial" panose="020B0604020202020204" pitchFamily="34" charset="0"/>
                <a:cs typeface="Arial" panose="020B0604020202020204" pitchFamily="34" charset="0"/>
              </a:rPr>
              <a:t>Say the following: </a:t>
            </a:r>
            <a:r>
              <a:rPr lang="en-US" sz="900" b="0" dirty="0">
                <a:latin typeface="Arial" panose="020B0604020202020204" pitchFamily="34" charset="0"/>
                <a:cs typeface="Arial" panose="020B0604020202020204" pitchFamily="34" charset="0"/>
              </a:rPr>
              <a:t>Let’s now take at the budget process overview.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dirty="0">
                <a:latin typeface="Arial" panose="020B0604020202020204" pitchFamily="34" charset="0"/>
                <a:cs typeface="Arial" panose="020B0604020202020204" pitchFamily="34" charset="0"/>
              </a:rPr>
              <a:t>eMEP is the system that we use for Grant Applications and Budget Revisions.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dirty="0">
                <a:latin typeface="Arial" panose="020B0604020202020204" pitchFamily="34" charset="0"/>
                <a:cs typeface="Arial" panose="020B0604020202020204" pitchFamily="34" charset="0"/>
              </a:rPr>
              <a:t>The original budget created during the grant application process is used to populate the first BR (or Budget Revision) in eMEP. The subgrantee will make</a:t>
            </a:r>
            <a:r>
              <a:rPr lang="en-US" sz="900" baseline="0" dirty="0">
                <a:latin typeface="Arial" panose="020B0604020202020204" pitchFamily="34" charset="0"/>
                <a:cs typeface="Arial" panose="020B0604020202020204" pitchFamily="34" charset="0"/>
              </a:rPr>
              <a:t> edits to the original amounts from their application during their first BR creation.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dirty="0">
                <a:latin typeface="Arial" panose="020B0604020202020204" pitchFamily="34" charset="0"/>
                <a:cs typeface="Arial" panose="020B0604020202020204" pitchFamily="34" charset="0"/>
              </a:rPr>
              <a:t>Once the BR is approved in the eMEP system, the amounts are populated into the MEPEX expenditure system.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b="1" dirty="0"/>
          </a:p>
        </p:txBody>
      </p:sp>
      <p:sp>
        <p:nvSpPr>
          <p:cNvPr id="190468" name="Slide Number Placeholder 3">
            <a:extLst>
              <a:ext uri="{FF2B5EF4-FFF2-40B4-BE49-F238E27FC236}">
                <a16:creationId xmlns:a16="http://schemas.microsoft.com/office/drawing/2014/main" id="{14FECDFE-ADF0-4435-8330-9151F37BEB5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39775" indent="-284163">
              <a:defRPr>
                <a:solidFill>
                  <a:schemeClr val="tx1"/>
                </a:solidFill>
                <a:latin typeface="Arial" panose="020B0604020202020204" pitchFamily="34" charset="0"/>
              </a:defRPr>
            </a:lvl2pPr>
            <a:lvl3pPr marL="1139825" indent="-227013">
              <a:defRPr>
                <a:solidFill>
                  <a:schemeClr val="tx1"/>
                </a:solidFill>
                <a:latin typeface="Arial" panose="020B0604020202020204" pitchFamily="34" charset="0"/>
              </a:defRPr>
            </a:lvl3pPr>
            <a:lvl4pPr marL="1595438" indent="-227013">
              <a:defRPr>
                <a:solidFill>
                  <a:schemeClr val="tx1"/>
                </a:solidFill>
                <a:latin typeface="Arial" panose="020B0604020202020204" pitchFamily="34" charset="0"/>
              </a:defRPr>
            </a:lvl4pPr>
            <a:lvl5pPr marL="2051050" indent="-227013">
              <a:defRPr>
                <a:solidFill>
                  <a:schemeClr val="tx1"/>
                </a:solidFill>
                <a:latin typeface="Arial" panose="020B0604020202020204" pitchFamily="34" charset="0"/>
              </a:defRPr>
            </a:lvl5pPr>
            <a:lvl6pPr marL="2508250" indent="-227013" eaLnBrk="0" fontAlgn="base" hangingPunct="0">
              <a:spcBef>
                <a:spcPct val="0"/>
              </a:spcBef>
              <a:spcAft>
                <a:spcPct val="0"/>
              </a:spcAft>
              <a:defRPr>
                <a:solidFill>
                  <a:schemeClr val="tx1"/>
                </a:solidFill>
                <a:latin typeface="Arial" panose="020B0604020202020204" pitchFamily="34" charset="0"/>
              </a:defRPr>
            </a:lvl6pPr>
            <a:lvl7pPr marL="2965450" indent="-227013" eaLnBrk="0" fontAlgn="base" hangingPunct="0">
              <a:spcBef>
                <a:spcPct val="0"/>
              </a:spcBef>
              <a:spcAft>
                <a:spcPct val="0"/>
              </a:spcAft>
              <a:defRPr>
                <a:solidFill>
                  <a:schemeClr val="tx1"/>
                </a:solidFill>
                <a:latin typeface="Arial" panose="020B0604020202020204" pitchFamily="34" charset="0"/>
              </a:defRPr>
            </a:lvl7pPr>
            <a:lvl8pPr marL="3422650" indent="-227013" eaLnBrk="0" fontAlgn="base" hangingPunct="0">
              <a:spcBef>
                <a:spcPct val="0"/>
              </a:spcBef>
              <a:spcAft>
                <a:spcPct val="0"/>
              </a:spcAft>
              <a:defRPr>
                <a:solidFill>
                  <a:schemeClr val="tx1"/>
                </a:solidFill>
                <a:latin typeface="Arial" panose="020B0604020202020204" pitchFamily="34" charset="0"/>
              </a:defRPr>
            </a:lvl8pPr>
            <a:lvl9pPr marL="3879850" indent="-227013" eaLnBrk="0" fontAlgn="base" hangingPunct="0">
              <a:spcBef>
                <a:spcPct val="0"/>
              </a:spcBef>
              <a:spcAft>
                <a:spcPct val="0"/>
              </a:spcAft>
              <a:defRPr>
                <a:solidFill>
                  <a:schemeClr val="tx1"/>
                </a:solidFill>
                <a:latin typeface="Arial" panose="020B0604020202020204" pitchFamily="34" charset="0"/>
              </a:defRPr>
            </a:lvl9pPr>
          </a:lstStyle>
          <a:p>
            <a:fld id="{CF235AF6-2D4D-4BF1-AE52-165B95940E15}" type="slidenum">
              <a:rPr lang="en-US" altLang="en-US" smtClean="0"/>
              <a:pPr/>
              <a:t>7</a:t>
            </a:fld>
            <a:endParaRPr lang="en-US" altLang="en-US" dirty="0"/>
          </a:p>
        </p:txBody>
      </p:sp>
    </p:spTree>
    <p:extLst>
      <p:ext uri="{BB962C8B-B14F-4D97-AF65-F5344CB8AC3E}">
        <p14:creationId xmlns:p14="http://schemas.microsoft.com/office/powerpoint/2010/main" val="55208325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1" dirty="0">
                <a:latin typeface="Arial" panose="020B0604020202020204" pitchFamily="34" charset="0"/>
                <a:cs typeface="Arial" panose="020B0604020202020204" pitchFamily="34" charset="0"/>
              </a:rPr>
              <a:t>Facilitator: </a:t>
            </a:r>
            <a:r>
              <a:rPr lang="en-US" sz="900" b="0" dirty="0">
                <a:latin typeface="Arial" panose="020B0604020202020204" pitchFamily="34" charset="0"/>
                <a:cs typeface="Arial" panose="020B0604020202020204" pitchFamily="34" charset="0"/>
              </a:rPr>
              <a:t>Emily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latin typeface="Arial" panose="020B0604020202020204" pitchFamily="34" charset="0"/>
                <a:cs typeface="Arial" panose="020B0604020202020204" pitchFamily="34" charset="0"/>
              </a:rPr>
              <a:t>Say the following: </a:t>
            </a:r>
            <a:r>
              <a:rPr lang="en-US" sz="900" b="0" dirty="0">
                <a:latin typeface="Arial" panose="020B0604020202020204" pitchFamily="34" charset="0"/>
                <a:cs typeface="Arial" panose="020B0604020202020204" pitchFamily="34" charset="0"/>
              </a:rPr>
              <a:t>Please contact myself with and Budget Revisions questions, and you may also reach out to the </a:t>
            </a:r>
            <a:r>
              <a:rPr lang="en-US" sz="900" b="0" i="0" dirty="0">
                <a:solidFill>
                  <a:srgbClr val="374151"/>
                </a:solidFill>
                <a:effectLst/>
                <a:latin typeface="Arial" panose="020B0604020202020204" pitchFamily="34" charset="0"/>
                <a:cs typeface="Arial" panose="020B0604020202020204" pitchFamily="34" charset="0"/>
              </a:rPr>
              <a:t>LACOE helpdesk. </a:t>
            </a:r>
            <a:endParaRPr lang="en-US" sz="900" b="0"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0" dirty="0">
                <a:solidFill>
                  <a:srgbClr val="374151"/>
                </a:solidFill>
                <a:effectLst/>
                <a:latin typeface="Arial" panose="020B0604020202020204" pitchFamily="34" charset="0"/>
                <a:cs typeface="Arial" panose="020B0604020202020204" pitchFamily="34" charset="0"/>
              </a:rPr>
              <a:t>When reaching out to the LACOE help desk, please make sure that you (or your districts) are providing context such as their name, which district they are from, as well as screenshots of the issue they are experiencing. Additionally, please be aware that the LACOE TS team cannot reopen Region BRs once they have been approved by CDE unless authorized by the CDE. If, for any specific reason, you require a BR to be reopened after approval, kindly ensure that the Regional or DFD Director contacts their CDE consultant for further assistance. </a:t>
            </a:r>
            <a:endParaRPr lang="en-US" sz="900" kern="1200" baseline="0" dirty="0">
              <a:solidFill>
                <a:schemeClr val="tx1"/>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F40EA8C-67FD-4F2F-80C0-C86BC7A15FF6}" type="slidenum">
              <a:rPr lang="en-US" smtClean="0"/>
              <a:t>70</a:t>
            </a:fld>
            <a:endParaRPr lang="en-US" dirty="0"/>
          </a:p>
        </p:txBody>
      </p:sp>
    </p:spTree>
    <p:extLst>
      <p:ext uri="{BB962C8B-B14F-4D97-AF65-F5344CB8AC3E}">
        <p14:creationId xmlns:p14="http://schemas.microsoft.com/office/powerpoint/2010/main" val="131130623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1" dirty="0">
                <a:latin typeface="Arial" panose="020B0604020202020204" pitchFamily="34" charset="0"/>
                <a:cs typeface="Arial" panose="020B0604020202020204" pitchFamily="34" charset="0"/>
              </a:rPr>
              <a:t>Facilitator: </a:t>
            </a:r>
            <a:r>
              <a:rPr lang="en-US" sz="900" b="0" dirty="0">
                <a:latin typeface="Arial" panose="020B0604020202020204" pitchFamily="34" charset="0"/>
                <a:cs typeface="Arial" panose="020B0604020202020204" pitchFamily="34" charset="0"/>
              </a:rPr>
              <a:t>Emily</a:t>
            </a:r>
          </a:p>
          <a:p>
            <a:endParaRPr lang="en-US" sz="900" b="0" dirty="0">
              <a:latin typeface="Arial" panose="020B0604020202020204" pitchFamily="34" charset="0"/>
              <a:cs typeface="Arial" panose="020B0604020202020204" pitchFamily="34" charset="0"/>
            </a:endParaRPr>
          </a:p>
          <a:p>
            <a:r>
              <a:rPr lang="en-US" sz="900" b="0" dirty="0">
                <a:latin typeface="Arial" panose="020B0604020202020204" pitchFamily="34" charset="0"/>
                <a:cs typeface="Arial" panose="020B0604020202020204" pitchFamily="34" charset="0"/>
              </a:rPr>
              <a:t>This</a:t>
            </a:r>
            <a:r>
              <a:rPr lang="en-US" sz="900" b="0" baseline="0" dirty="0">
                <a:latin typeface="Arial" panose="020B0604020202020204" pitchFamily="34" charset="0"/>
                <a:cs typeface="Arial" panose="020B0604020202020204" pitchFamily="34" charset="0"/>
              </a:rPr>
              <a:t> webinar has come to an end. We will now take a short break and will begin the Expenditure Training at _____am. You can find the link to the Expenditure training in the calendar invite. Thank you! </a:t>
            </a:r>
          </a:p>
          <a:p>
            <a:endParaRPr lang="en-US" b="0" baseline="0" dirty="0"/>
          </a:p>
          <a:p>
            <a:endParaRPr lang="en-US" b="0" baseline="0" dirty="0"/>
          </a:p>
        </p:txBody>
      </p:sp>
      <p:sp>
        <p:nvSpPr>
          <p:cNvPr id="4" name="Slide Number Placeholder 3"/>
          <p:cNvSpPr>
            <a:spLocks noGrp="1"/>
          </p:cNvSpPr>
          <p:nvPr>
            <p:ph type="sldNum" sz="quarter" idx="5"/>
          </p:nvPr>
        </p:nvSpPr>
        <p:spPr/>
        <p:txBody>
          <a:bodyPr/>
          <a:lstStyle/>
          <a:p>
            <a:fld id="{0852AC79-A108-4FDF-A0BE-96CEB0D6FF0B}" type="slidenum">
              <a:rPr lang="en-US" smtClean="0"/>
              <a:t>71</a:t>
            </a:fld>
            <a:endParaRPr lang="en-US" dirty="0"/>
          </a:p>
        </p:txBody>
      </p:sp>
    </p:spTree>
    <p:extLst>
      <p:ext uri="{BB962C8B-B14F-4D97-AF65-F5344CB8AC3E}">
        <p14:creationId xmlns:p14="http://schemas.microsoft.com/office/powerpoint/2010/main" val="134497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0F89068D-091C-4D83-A309-1745A2D1205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8B56FA40-7EA3-432C-BC48-EC54F9A1898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900" b="1" dirty="0">
                <a:latin typeface="Arial" panose="020B0604020202020204" pitchFamily="34" charset="0"/>
                <a:cs typeface="Arial" panose="020B0604020202020204" pitchFamily="34" charset="0"/>
              </a:rPr>
              <a:t>Facilitator: </a:t>
            </a:r>
            <a:r>
              <a:rPr lang="en-US" sz="900" b="0" dirty="0">
                <a:latin typeface="Arial" panose="020B0604020202020204" pitchFamily="34" charset="0"/>
                <a:cs typeface="Arial" panose="020B0604020202020204" pitchFamily="34" charset="0"/>
              </a:rPr>
              <a:t>Emily</a:t>
            </a:r>
          </a:p>
          <a:p>
            <a:r>
              <a:rPr lang="en-US" sz="900" b="1" dirty="0">
                <a:latin typeface="Arial" panose="020B0604020202020204" pitchFamily="34" charset="0"/>
                <a:cs typeface="Arial" panose="020B0604020202020204" pitchFamily="34" charset="0"/>
              </a:rPr>
              <a:t>Say the following: </a:t>
            </a:r>
          </a:p>
          <a:p>
            <a:r>
              <a:rPr lang="en-US" altLang="en-US" sz="900" b="0" dirty="0">
                <a:latin typeface="Arial" panose="020B0604020202020204" pitchFamily="34" charset="0"/>
                <a:cs typeface="Arial" panose="020B0604020202020204" pitchFamily="34" charset="0"/>
              </a:rPr>
              <a:t>Let’s start by talking about how to access the eMEP system. </a:t>
            </a:r>
            <a:endParaRPr lang="en-US" sz="900" dirty="0">
              <a:latin typeface="Arial" panose="020B0604020202020204" pitchFamily="34" charset="0"/>
              <a:cs typeface="Arial" panose="020B0604020202020204" pitchFamily="34" charset="0"/>
            </a:endParaRPr>
          </a:p>
          <a:p>
            <a:pPr defTabSz="931863" eaLnBrk="1" hangingPunct="1">
              <a:spcBef>
                <a:spcPct val="0"/>
              </a:spcBef>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defTabSz="931863" eaLnBrk="1" hangingPunct="1">
              <a:spcBef>
                <a:spcPct val="0"/>
              </a:spcBef>
            </a:pPr>
            <a:endParaRPr lang="en-US" altLang="en-US" dirty="0">
              <a:ea typeface="ＭＳ Ｐゴシック" panose="020B0600070205080204" pitchFamily="34" charset="-128"/>
              <a:cs typeface="Arial" panose="020B0604020202020204" pitchFamily="34" charset="0"/>
            </a:endParaRPr>
          </a:p>
        </p:txBody>
      </p:sp>
      <p:sp>
        <p:nvSpPr>
          <p:cNvPr id="18436" name="Slide Number Placeholder 3">
            <a:extLst>
              <a:ext uri="{FF2B5EF4-FFF2-40B4-BE49-F238E27FC236}">
                <a16:creationId xmlns:a16="http://schemas.microsoft.com/office/drawing/2014/main" id="{2AD70549-19B0-4593-BFF6-3F56CEBE3EB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39775" indent="-284163">
              <a:defRPr>
                <a:solidFill>
                  <a:schemeClr val="tx1"/>
                </a:solidFill>
                <a:latin typeface="Arial" panose="020B0604020202020204" pitchFamily="34" charset="0"/>
              </a:defRPr>
            </a:lvl2pPr>
            <a:lvl3pPr marL="1139825" indent="-227013">
              <a:defRPr>
                <a:solidFill>
                  <a:schemeClr val="tx1"/>
                </a:solidFill>
                <a:latin typeface="Arial" panose="020B0604020202020204" pitchFamily="34" charset="0"/>
              </a:defRPr>
            </a:lvl3pPr>
            <a:lvl4pPr marL="1595438" indent="-227013">
              <a:defRPr>
                <a:solidFill>
                  <a:schemeClr val="tx1"/>
                </a:solidFill>
                <a:latin typeface="Arial" panose="020B0604020202020204" pitchFamily="34" charset="0"/>
              </a:defRPr>
            </a:lvl4pPr>
            <a:lvl5pPr marL="2051050" indent="-227013">
              <a:defRPr>
                <a:solidFill>
                  <a:schemeClr val="tx1"/>
                </a:solidFill>
                <a:latin typeface="Arial" panose="020B0604020202020204" pitchFamily="34" charset="0"/>
              </a:defRPr>
            </a:lvl5pPr>
            <a:lvl6pPr marL="2508250" indent="-227013" eaLnBrk="0" fontAlgn="base" hangingPunct="0">
              <a:spcBef>
                <a:spcPct val="0"/>
              </a:spcBef>
              <a:spcAft>
                <a:spcPct val="0"/>
              </a:spcAft>
              <a:defRPr>
                <a:solidFill>
                  <a:schemeClr val="tx1"/>
                </a:solidFill>
                <a:latin typeface="Arial" panose="020B0604020202020204" pitchFamily="34" charset="0"/>
              </a:defRPr>
            </a:lvl6pPr>
            <a:lvl7pPr marL="2965450" indent="-227013" eaLnBrk="0" fontAlgn="base" hangingPunct="0">
              <a:spcBef>
                <a:spcPct val="0"/>
              </a:spcBef>
              <a:spcAft>
                <a:spcPct val="0"/>
              </a:spcAft>
              <a:defRPr>
                <a:solidFill>
                  <a:schemeClr val="tx1"/>
                </a:solidFill>
                <a:latin typeface="Arial" panose="020B0604020202020204" pitchFamily="34" charset="0"/>
              </a:defRPr>
            </a:lvl7pPr>
            <a:lvl8pPr marL="3422650" indent="-227013" eaLnBrk="0" fontAlgn="base" hangingPunct="0">
              <a:spcBef>
                <a:spcPct val="0"/>
              </a:spcBef>
              <a:spcAft>
                <a:spcPct val="0"/>
              </a:spcAft>
              <a:defRPr>
                <a:solidFill>
                  <a:schemeClr val="tx1"/>
                </a:solidFill>
                <a:latin typeface="Arial" panose="020B0604020202020204" pitchFamily="34" charset="0"/>
              </a:defRPr>
            </a:lvl8pPr>
            <a:lvl9pPr marL="3879850" indent="-227013" eaLnBrk="0" fontAlgn="base" hangingPunct="0">
              <a:spcBef>
                <a:spcPct val="0"/>
              </a:spcBef>
              <a:spcAft>
                <a:spcPct val="0"/>
              </a:spcAft>
              <a:defRPr>
                <a:solidFill>
                  <a:schemeClr val="tx1"/>
                </a:solidFill>
                <a:latin typeface="Arial" panose="020B0604020202020204" pitchFamily="34" charset="0"/>
              </a:defRPr>
            </a:lvl9pPr>
          </a:lstStyle>
          <a:p>
            <a:fld id="{DA26E431-134E-4AF4-B304-156D5B65AA6B}" type="slidenum">
              <a:rPr lang="en-US" altLang="en-US" smtClean="0"/>
              <a:pPr/>
              <a:t>8</a:t>
            </a:fld>
            <a:endParaRPr lang="en-US" altLang="en-US" dirty="0"/>
          </a:p>
        </p:txBody>
      </p:sp>
    </p:spTree>
    <p:extLst>
      <p:ext uri="{BB962C8B-B14F-4D97-AF65-F5344CB8AC3E}">
        <p14:creationId xmlns:p14="http://schemas.microsoft.com/office/powerpoint/2010/main" val="4290386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E9994571-DEFB-4F34-8B76-B58D7120A6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FD7A076E-A963-4376-8006-D16EF16911E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900" b="1" dirty="0">
                <a:latin typeface="Arial" panose="020B0604020202020204" pitchFamily="34" charset="0"/>
                <a:cs typeface="Arial" panose="020B0604020202020204" pitchFamily="34" charset="0"/>
              </a:rPr>
              <a:t>Facilitator: </a:t>
            </a:r>
            <a:r>
              <a:rPr lang="en-US" sz="900" b="0" dirty="0">
                <a:latin typeface="Arial" panose="020B0604020202020204" pitchFamily="34" charset="0"/>
                <a:cs typeface="Arial" panose="020B0604020202020204" pitchFamily="34" charset="0"/>
              </a:rPr>
              <a:t>Emily</a:t>
            </a:r>
          </a:p>
          <a:p>
            <a:r>
              <a:rPr lang="en-US" sz="900" b="1" dirty="0">
                <a:latin typeface="Arial" panose="020B0604020202020204" pitchFamily="34" charset="0"/>
                <a:cs typeface="Arial" panose="020B0604020202020204" pitchFamily="34" charset="0"/>
              </a:rPr>
              <a:t>Say the following: </a:t>
            </a:r>
            <a:endParaRPr lang="en-US" sz="900" dirty="0">
              <a:latin typeface="Arial" panose="020B0604020202020204" pitchFamily="34" charset="0"/>
              <a:cs typeface="Arial" panose="020B0604020202020204" pitchFamily="34" charset="0"/>
            </a:endParaRPr>
          </a:p>
          <a:p>
            <a:pPr defTabSz="912813" eaLnBrk="1" hangingPunct="1">
              <a:spcBef>
                <a:spcPct val="0"/>
              </a:spcBef>
            </a:pPr>
            <a:r>
              <a:rPr lang="en-US" altLang="en-US" sz="900" dirty="0">
                <a:latin typeface="Arial" panose="020B0604020202020204" pitchFamily="34" charset="0"/>
                <a:ea typeface="ＭＳ Ｐゴシック" panose="020B0600070205080204" pitchFamily="34" charset="-128"/>
                <a:cs typeface="Arial" panose="020B0604020202020204" pitchFamily="34" charset="0"/>
              </a:rPr>
              <a:t>To access the online Budget Revision System known as eMEP, you will use the same website as what you used to complete the MEP Grant Application. </a:t>
            </a:r>
          </a:p>
          <a:p>
            <a:pPr defTabSz="912813" eaLnBrk="1" hangingPunct="1">
              <a:spcBef>
                <a:spcPct val="0"/>
              </a:spcBef>
              <a:buFontTx/>
              <a:buChar char="-"/>
            </a:pPr>
            <a:r>
              <a:rPr lang="en-US" altLang="en-US" sz="900" dirty="0">
                <a:latin typeface="Arial" panose="020B0604020202020204" pitchFamily="34" charset="0"/>
                <a:ea typeface="ＭＳ Ｐゴシック" panose="020B0600070205080204" pitchFamily="34" charset="-128"/>
                <a:cs typeface="Arial" panose="020B0604020202020204" pitchFamily="34" charset="0"/>
              </a:rPr>
              <a:t>The link to</a:t>
            </a:r>
            <a:r>
              <a:rPr lang="en-US" altLang="en-US" sz="900" baseline="0" dirty="0">
                <a:latin typeface="Arial" panose="020B0604020202020204" pitchFamily="34" charset="0"/>
                <a:ea typeface="ＭＳ Ｐゴシック" panose="020B0600070205080204" pitchFamily="34" charset="-128"/>
                <a:cs typeface="Arial" panose="020B0604020202020204" pitchFamily="34" charset="0"/>
              </a:rPr>
              <a:t> access the system is provided to you on this slide. </a:t>
            </a:r>
          </a:p>
          <a:p>
            <a:pPr defTabSz="912813" eaLnBrk="1" hangingPunct="1">
              <a:spcBef>
                <a:spcPct val="0"/>
              </a:spcBef>
              <a:buFontTx/>
              <a:buNone/>
            </a:pPr>
            <a:r>
              <a:rPr lang="en-US" altLang="en-US" sz="900" baseline="0" dirty="0">
                <a:latin typeface="Arial" panose="020B0604020202020204" pitchFamily="34" charset="0"/>
                <a:ea typeface="ＭＳ Ｐゴシック" panose="020B0600070205080204" pitchFamily="34" charset="-128"/>
                <a:cs typeface="Arial" panose="020B0604020202020204" pitchFamily="34" charset="0"/>
              </a:rPr>
              <a:t>If you do not have an eMEP account, please ensure you sign up for an account by selecting the “sign up for an account” link as shown by the arrow. You will be promoted to enter your information, and once you have entered all of the necessary information, you will receive an automated email with a link to set your password. </a:t>
            </a:r>
          </a:p>
          <a:p>
            <a:pPr defTabSz="912813" eaLnBrk="1" hangingPunct="1">
              <a:spcBef>
                <a:spcPct val="0"/>
              </a:spcBef>
              <a:buFontTx/>
              <a:buChar char="-"/>
            </a:pPr>
            <a:endParaRPr lang="en-US" altLang="en-US" b="1" baseline="0" dirty="0">
              <a:latin typeface="Arial" panose="020B0604020202020204" pitchFamily="34" charset="0"/>
              <a:ea typeface="ＭＳ Ｐゴシック" panose="020B0600070205080204" pitchFamily="34" charset="-128"/>
              <a:cs typeface="Arial" panose="020B0604020202020204" pitchFamily="34" charset="0"/>
            </a:endParaRPr>
          </a:p>
          <a:p>
            <a:pPr defTabSz="912813" eaLnBrk="1" hangingPunct="1">
              <a:spcBef>
                <a:spcPct val="0"/>
              </a:spcBef>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defTabSz="912813" eaLnBrk="1" hangingPunct="1">
              <a:spcBef>
                <a:spcPct val="0"/>
              </a:spcBef>
            </a:pPr>
            <a:endParaRPr lang="en-US" altLang="en-US" dirty="0">
              <a:ea typeface="ＭＳ Ｐゴシック" panose="020B0600070205080204" pitchFamily="34" charset="-128"/>
              <a:cs typeface="Arial" panose="020B0604020202020204" pitchFamily="34" charset="0"/>
            </a:endParaRPr>
          </a:p>
        </p:txBody>
      </p:sp>
      <p:sp>
        <p:nvSpPr>
          <p:cNvPr id="22532" name="Slide Number Placeholder 3">
            <a:extLst>
              <a:ext uri="{FF2B5EF4-FFF2-40B4-BE49-F238E27FC236}">
                <a16:creationId xmlns:a16="http://schemas.microsoft.com/office/drawing/2014/main" id="{3E1FA282-2B87-4AFB-86EC-9F9C151BAA6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39775" indent="-284163">
              <a:defRPr>
                <a:solidFill>
                  <a:schemeClr val="tx1"/>
                </a:solidFill>
                <a:latin typeface="Arial" panose="020B0604020202020204" pitchFamily="34" charset="0"/>
              </a:defRPr>
            </a:lvl2pPr>
            <a:lvl3pPr marL="1139825" indent="-227013">
              <a:defRPr>
                <a:solidFill>
                  <a:schemeClr val="tx1"/>
                </a:solidFill>
                <a:latin typeface="Arial" panose="020B0604020202020204" pitchFamily="34" charset="0"/>
              </a:defRPr>
            </a:lvl3pPr>
            <a:lvl4pPr marL="1595438" indent="-227013">
              <a:defRPr>
                <a:solidFill>
                  <a:schemeClr val="tx1"/>
                </a:solidFill>
                <a:latin typeface="Arial" panose="020B0604020202020204" pitchFamily="34" charset="0"/>
              </a:defRPr>
            </a:lvl4pPr>
            <a:lvl5pPr marL="2051050" indent="-227013">
              <a:defRPr>
                <a:solidFill>
                  <a:schemeClr val="tx1"/>
                </a:solidFill>
                <a:latin typeface="Arial" panose="020B0604020202020204" pitchFamily="34" charset="0"/>
              </a:defRPr>
            </a:lvl5pPr>
            <a:lvl6pPr marL="2508250" indent="-227013" eaLnBrk="0" fontAlgn="base" hangingPunct="0">
              <a:spcBef>
                <a:spcPct val="0"/>
              </a:spcBef>
              <a:spcAft>
                <a:spcPct val="0"/>
              </a:spcAft>
              <a:defRPr>
                <a:solidFill>
                  <a:schemeClr val="tx1"/>
                </a:solidFill>
                <a:latin typeface="Arial" panose="020B0604020202020204" pitchFamily="34" charset="0"/>
              </a:defRPr>
            </a:lvl6pPr>
            <a:lvl7pPr marL="2965450" indent="-227013" eaLnBrk="0" fontAlgn="base" hangingPunct="0">
              <a:spcBef>
                <a:spcPct val="0"/>
              </a:spcBef>
              <a:spcAft>
                <a:spcPct val="0"/>
              </a:spcAft>
              <a:defRPr>
                <a:solidFill>
                  <a:schemeClr val="tx1"/>
                </a:solidFill>
                <a:latin typeface="Arial" panose="020B0604020202020204" pitchFamily="34" charset="0"/>
              </a:defRPr>
            </a:lvl7pPr>
            <a:lvl8pPr marL="3422650" indent="-227013" eaLnBrk="0" fontAlgn="base" hangingPunct="0">
              <a:spcBef>
                <a:spcPct val="0"/>
              </a:spcBef>
              <a:spcAft>
                <a:spcPct val="0"/>
              </a:spcAft>
              <a:defRPr>
                <a:solidFill>
                  <a:schemeClr val="tx1"/>
                </a:solidFill>
                <a:latin typeface="Arial" panose="020B0604020202020204" pitchFamily="34" charset="0"/>
              </a:defRPr>
            </a:lvl8pPr>
            <a:lvl9pPr marL="3879850" indent="-227013"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9447AC4-4A3A-413D-8E05-EBA009C91C55}"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764368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CALIFORNIA DEPARTMENT OF EDUCATION</a:t>
            </a:r>
          </a:p>
          <a:p>
            <a:pPr algn="r"/>
            <a:r>
              <a:rPr lang="en-US" sz="2400" dirty="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054048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543729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2321883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2905458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6125077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15487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3454200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5308046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0759337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8340923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997246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6907964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9160447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0334716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4233966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4511687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5363009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2413565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4213758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8066886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38007950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2"/>
          <p:cNvSpPr>
            <a:spLocks noGrp="1"/>
          </p:cNvSpPr>
          <p:nvPr>
            <p:ph type="dt" sz="half" idx="10"/>
          </p:nvPr>
        </p:nvSpPr>
        <p:spPr>
          <a:xfrm>
            <a:off x="609600" y="6356351"/>
            <a:ext cx="2844800" cy="365125"/>
          </a:xfrm>
          <a:prstGeom prst="rect">
            <a:avLst/>
          </a:prstGeom>
        </p:spPr>
        <p:txBody>
          <a:bodyPr/>
          <a:lstStyle>
            <a:lvl1pPr>
              <a:defRPr/>
            </a:lvl1pPr>
          </a:lstStyle>
          <a:p>
            <a:pPr>
              <a:defRPr/>
            </a:pPr>
            <a:endParaRPr lang="en-US" dirty="0">
              <a:solidFill>
                <a:prstClr val="black">
                  <a:tint val="75000"/>
                </a:prstClr>
              </a:solidFill>
            </a:endParaRPr>
          </a:p>
        </p:txBody>
      </p:sp>
      <p:sp>
        <p:nvSpPr>
          <p:cNvPr id="5" name="Footer Placeholder 3"/>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dirty="0">
              <a:solidFill>
                <a:prstClr val="black">
                  <a:tint val="75000"/>
                </a:prstClr>
              </a:solidFill>
            </a:endParaRPr>
          </a:p>
        </p:txBody>
      </p:sp>
      <p:sp>
        <p:nvSpPr>
          <p:cNvPr id="6" name="Slide Number Placeholder 4"/>
          <p:cNvSpPr>
            <a:spLocks noGrp="1"/>
          </p:cNvSpPr>
          <p:nvPr>
            <p:ph type="sldNum" sz="quarter" idx="12"/>
          </p:nvPr>
        </p:nvSpPr>
        <p:spPr>
          <a:xfrm>
            <a:off x="8737600" y="6356351"/>
            <a:ext cx="2844800" cy="365125"/>
          </a:xfrm>
          <a:prstGeom prst="rect">
            <a:avLst/>
          </a:prstGeom>
        </p:spPr>
        <p:txBody>
          <a:bodyPr/>
          <a:lstStyle>
            <a:lvl1pPr algn="r">
              <a:defRPr/>
            </a:lvl1pPr>
          </a:lstStyle>
          <a:p>
            <a:pPr>
              <a:defRPr/>
            </a:pPr>
            <a:fld id="{E69833BA-98ED-43B8-BD96-B1AD0C863009}"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5420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8965938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02420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dirty="0"/>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Tree>
    <p:extLst>
      <p:ext uri="{BB962C8B-B14F-4D97-AF65-F5344CB8AC3E}">
        <p14:creationId xmlns:p14="http://schemas.microsoft.com/office/powerpoint/2010/main" val="2526991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28342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683886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251570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516547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1310539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7.xml"/><Relationship Id="rId7" Type="http://schemas.openxmlformats.org/officeDocument/2006/relationships/theme" Target="../theme/theme8.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86" r:id="rId5"/>
  </p:sldLayoutIdLst>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402199638"/>
      </p:ext>
    </p:extLst>
  </p:cSld>
  <p:clrMap bg1="lt1" tx1="dk1" bg2="lt2" tx2="dk2" accent1="accent1" accent2="accent2" accent3="accent3" accent4="accent4" accent5="accent5" accent6="accent6" hlink="hlink" folHlink="folHlink"/>
  <p:sldLayoutIdLst>
    <p:sldLayoutId id="2147483669" r:id="rId1"/>
    <p:sldLayoutId id="2147483661" r:id="rId2"/>
    <p:sldLayoutId id="2147483662" r:id="rId3"/>
    <p:sldLayoutId id="2147483663" r:id="rId4"/>
  </p:sldLayoutIdLst>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877708683"/>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53" r:id="rId3"/>
  </p:sldLayoutIdLst>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0" y="0"/>
            <a:ext cx="152400" cy="6858000"/>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956017735"/>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Lst>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2039600" y="0"/>
            <a:ext cx="152400" cy="6858000"/>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293969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 y="6654200"/>
            <a:ext cx="12192000" cy="203799"/>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49843474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Lst>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 y="6654200"/>
            <a:ext cx="12192000" cy="203799"/>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599010289"/>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Lst>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71883314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Lst>
  <p:hf hdr="0" ftr="0" dt="0"/>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9.xml"/><Relationship Id="rId4" Type="http://schemas.openxmlformats.org/officeDocument/2006/relationships/hyperlink" Target="http://cdemep.lacoe.edu/mep"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0.sv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svg"/><Relationship Id="rId2" Type="http://schemas.openxmlformats.org/officeDocument/2006/relationships/notesSlide" Target="../notesSlides/notesSlide15.xml"/><Relationship Id="rId1" Type="http://schemas.openxmlformats.org/officeDocument/2006/relationships/slideLayout" Target="../slideLayouts/slideLayout29.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jpeg"/><Relationship Id="rId7" Type="http://schemas.openxmlformats.org/officeDocument/2006/relationships/image" Target="../media/image15.svg"/><Relationship Id="rId2" Type="http://schemas.openxmlformats.org/officeDocument/2006/relationships/notesSlide" Target="../notesSlides/notesSlide16.xml"/><Relationship Id="rId1" Type="http://schemas.openxmlformats.org/officeDocument/2006/relationships/slideLayout" Target="../slideLayouts/slideLayout29.xml"/><Relationship Id="rId6" Type="http://schemas.openxmlformats.org/officeDocument/2006/relationships/image" Target="../media/image14.png"/><Relationship Id="rId11" Type="http://schemas.openxmlformats.org/officeDocument/2006/relationships/image" Target="../media/image17.svg"/><Relationship Id="rId5" Type="http://schemas.openxmlformats.org/officeDocument/2006/relationships/image" Target="../media/image20.png"/><Relationship Id="rId10" Type="http://schemas.openxmlformats.org/officeDocument/2006/relationships/image" Target="../media/image16.png"/><Relationship Id="rId4" Type="http://schemas.openxmlformats.org/officeDocument/2006/relationships/image" Target="../media/image19.png"/><Relationship Id="rId9" Type="http://schemas.openxmlformats.org/officeDocument/2006/relationships/image" Target="../media/image22.sv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29.xml"/><Relationship Id="rId4" Type="http://schemas.openxmlformats.org/officeDocument/2006/relationships/hyperlink" Target="https://www.lacoe.edu/services/accountability/migrant-education/online-system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29.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17.svg"/><Relationship Id="rId2" Type="http://schemas.openxmlformats.org/officeDocument/2006/relationships/notesSlide" Target="../notesSlides/notesSlide20.xml"/><Relationship Id="rId1" Type="http://schemas.openxmlformats.org/officeDocument/2006/relationships/slideLayout" Target="../slideLayouts/slideLayout29.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8.jpeg"/><Relationship Id="rId7" Type="http://schemas.openxmlformats.org/officeDocument/2006/relationships/image" Target="../media/image17.svg"/><Relationship Id="rId2" Type="http://schemas.openxmlformats.org/officeDocument/2006/relationships/notesSlide" Target="../notesSlides/notesSlide23.xml"/><Relationship Id="rId1" Type="http://schemas.openxmlformats.org/officeDocument/2006/relationships/slideLayout" Target="../slideLayouts/slideLayout29.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 Id="rId9" Type="http://schemas.openxmlformats.org/officeDocument/2006/relationships/image" Target="../media/image22.svg"/></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jpeg"/><Relationship Id="rId7" Type="http://schemas.openxmlformats.org/officeDocument/2006/relationships/image" Target="../media/image34.svg"/><Relationship Id="rId2" Type="http://schemas.openxmlformats.org/officeDocument/2006/relationships/notesSlide" Target="../notesSlides/notesSlide25.xml"/><Relationship Id="rId1" Type="http://schemas.openxmlformats.org/officeDocument/2006/relationships/slideLayout" Target="../slideLayouts/slideLayout29.xml"/><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 Id="rId9" Type="http://schemas.openxmlformats.org/officeDocument/2006/relationships/image" Target="../media/image36.svg"/></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29.xml"/><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7.xm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8.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9.xml"/><Relationship Id="rId1" Type="http://schemas.openxmlformats.org/officeDocument/2006/relationships/slideLayout" Target="../slideLayouts/slideLayout29.xml"/><Relationship Id="rId4" Type="http://schemas.openxmlformats.org/officeDocument/2006/relationships/image" Target="../media/image42.jpeg"/></Relationships>
</file>

<file path=ppt/slides/_rels/slide3.xml.rels><?xml version="1.0" encoding="UTF-8" standalone="yes"?>
<Relationships xmlns="http://schemas.openxmlformats.org/package/2006/relationships"><Relationship Id="rId3" Type="http://schemas.openxmlformats.org/officeDocument/2006/relationships/hyperlink" Target="https://www.lacoe.edu/services/accountability/migrant-education/online-systems"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0.xml"/><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1.xml"/><Relationship Id="rId1" Type="http://schemas.openxmlformats.org/officeDocument/2006/relationships/slideLayout" Target="../slideLayouts/slideLayout29.xml"/><Relationship Id="rId4" Type="http://schemas.openxmlformats.org/officeDocument/2006/relationships/image" Target="../media/image45.jpeg"/></Relationships>
</file>

<file path=ppt/slides/_rels/slide3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2.xml"/><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3.xml"/><Relationship Id="rId1" Type="http://schemas.openxmlformats.org/officeDocument/2006/relationships/slideLayout" Target="../slideLayouts/slideLayout29.xml"/><Relationship Id="rId5" Type="http://schemas.openxmlformats.org/officeDocument/2006/relationships/image" Target="../media/image36.svg"/><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34.xml"/><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50.svg"/></Relationships>
</file>

<file path=ppt/slides/_rels/slide3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6.xml"/><Relationship Id="rId1" Type="http://schemas.openxmlformats.org/officeDocument/2006/relationships/slideLayout" Target="../slideLayouts/slideLayout5.xml"/><Relationship Id="rId4" Type="http://schemas.openxmlformats.org/officeDocument/2006/relationships/image" Target="../media/image52.svg"/></Relationships>
</file>

<file path=ppt/slides/_rels/slide3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7.xml"/><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8.xml"/><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9.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0.xml"/><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1.xml"/><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2.xml"/><Relationship Id="rId1" Type="http://schemas.openxmlformats.org/officeDocument/2006/relationships/slideLayout" Target="../slideLayouts/slideLayout5.xml"/><Relationship Id="rId4" Type="http://schemas.openxmlformats.org/officeDocument/2006/relationships/image" Target="../media/image59.svg"/></Relationships>
</file>

<file path=ppt/slides/_rels/slide4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4.xml"/><Relationship Id="rId1" Type="http://schemas.openxmlformats.org/officeDocument/2006/relationships/slideLayout" Target="../slideLayouts/slideLayout29.xml"/><Relationship Id="rId4" Type="http://schemas.openxmlformats.org/officeDocument/2006/relationships/image" Target="../media/image62.jpeg"/></Relationships>
</file>

<file path=ppt/slides/_rels/slide4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45.xml"/><Relationship Id="rId1" Type="http://schemas.openxmlformats.org/officeDocument/2006/relationships/slideLayout" Target="../slideLayouts/slideLayout29.xml"/></Relationships>
</file>

<file path=ppt/slides/_rels/slide4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46.xml"/><Relationship Id="rId1" Type="http://schemas.openxmlformats.org/officeDocument/2006/relationships/slideLayout" Target="../slideLayouts/slideLayout29.xml"/></Relationships>
</file>

<file path=ppt/slides/_rels/slide47.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47.xml"/><Relationship Id="rId1" Type="http://schemas.openxmlformats.org/officeDocument/2006/relationships/slideLayout" Target="../slideLayouts/slideLayout29.xml"/></Relationships>
</file>

<file path=ppt/slides/_rels/slide48.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48.xml"/><Relationship Id="rId1" Type="http://schemas.openxmlformats.org/officeDocument/2006/relationships/slideLayout" Target="../slideLayouts/slideLayout29.xml"/></Relationships>
</file>

<file path=ppt/slides/_rels/slide49.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49.xml"/><Relationship Id="rId1" Type="http://schemas.openxmlformats.org/officeDocument/2006/relationships/slideLayout" Target="../slideLayouts/slideLayout29.xml"/><Relationship Id="rId4" Type="http://schemas.openxmlformats.org/officeDocument/2006/relationships/image" Target="../media/image6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50.xml"/><Relationship Id="rId1" Type="http://schemas.openxmlformats.org/officeDocument/2006/relationships/slideLayout" Target="../slideLayouts/slideLayout26.xml"/></Relationships>
</file>

<file path=ppt/slides/_rels/slide5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1.xml"/><Relationship Id="rId1" Type="http://schemas.openxmlformats.org/officeDocument/2006/relationships/slideLayout" Target="../slideLayouts/slideLayout5.xml"/><Relationship Id="rId4" Type="http://schemas.openxmlformats.org/officeDocument/2006/relationships/image" Target="../media/image50.svg"/></Relationships>
</file>

<file path=ppt/slides/_rels/slide5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52.xml"/><Relationship Id="rId1" Type="http://schemas.openxmlformats.org/officeDocument/2006/relationships/slideLayout" Target="../slideLayouts/slideLayout5.xml"/><Relationship Id="rId4" Type="http://schemas.openxmlformats.org/officeDocument/2006/relationships/image" Target="../media/image70.svg"/></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3.xml"/><Relationship Id="rId1" Type="http://schemas.openxmlformats.org/officeDocument/2006/relationships/slideLayout" Target="../slideLayouts/slideLayout2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4.xml.rels><?xml version="1.0" encoding="UTF-8" standalone="yes"?>
<Relationships xmlns="http://schemas.openxmlformats.org/package/2006/relationships"><Relationship Id="rId8" Type="http://schemas.openxmlformats.org/officeDocument/2006/relationships/slide" Target="slide61.xm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4.xml"/><Relationship Id="rId1" Type="http://schemas.openxmlformats.org/officeDocument/2006/relationships/slideLayout" Target="../slideLayouts/slideLayout2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55.xml"/><Relationship Id="rId1" Type="http://schemas.openxmlformats.org/officeDocument/2006/relationships/slideLayout" Target="../slideLayouts/slideLayout29.xml"/></Relationships>
</file>

<file path=ppt/slides/_rels/slide5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56.xml"/><Relationship Id="rId1" Type="http://schemas.openxmlformats.org/officeDocument/2006/relationships/slideLayout" Target="../slideLayouts/slideLayout29.xml"/></Relationships>
</file>

<file path=ppt/slides/_rels/slide5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57.xml"/><Relationship Id="rId1" Type="http://schemas.openxmlformats.org/officeDocument/2006/relationships/slideLayout" Target="../slideLayouts/slideLayout29.xml"/></Relationships>
</file>

<file path=ppt/slides/_rels/slide5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58.xml"/><Relationship Id="rId1" Type="http://schemas.openxmlformats.org/officeDocument/2006/relationships/slideLayout" Target="../slideLayouts/slideLayout29.xml"/><Relationship Id="rId4" Type="http://schemas.openxmlformats.org/officeDocument/2006/relationships/image" Target="../media/image75.png"/></Relationships>
</file>

<file path=ppt/slides/_rels/slide5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59.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60.xml"/><Relationship Id="rId1" Type="http://schemas.openxmlformats.org/officeDocument/2006/relationships/slideLayout" Target="../slideLayouts/slideLayout29.xml"/></Relationships>
</file>

<file path=ppt/slides/_rels/slide6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61.xml"/><Relationship Id="rId1" Type="http://schemas.openxmlformats.org/officeDocument/2006/relationships/slideLayout" Target="../slideLayouts/slideLayout29.xml"/><Relationship Id="rId5" Type="http://schemas.openxmlformats.org/officeDocument/2006/relationships/image" Target="../media/image36.svg"/><Relationship Id="rId4" Type="http://schemas.openxmlformats.org/officeDocument/2006/relationships/image" Target="../media/image35.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9.xml"/></Relationships>
</file>

<file path=ppt/slides/_rels/slide6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3.xml"/><Relationship Id="rId1" Type="http://schemas.openxmlformats.org/officeDocument/2006/relationships/slideLayout" Target="../slideLayouts/slideLayout5.xml"/><Relationship Id="rId4" Type="http://schemas.openxmlformats.org/officeDocument/2006/relationships/image" Target="../media/image50.sv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9.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6.xml"/></Relationships>
</file>

<file path=ppt/slides/_rels/slide6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6.xml"/><Relationship Id="rId1" Type="http://schemas.openxmlformats.org/officeDocument/2006/relationships/slideLayout" Target="../slideLayouts/slideLayout2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6.xml"/></Relationships>
</file>

<file path=ppt/slides/_rels/slide6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68.xml"/><Relationship Id="rId1" Type="http://schemas.openxmlformats.org/officeDocument/2006/relationships/slideLayout" Target="../slideLayouts/slideLayout5.xml"/><Relationship Id="rId4" Type="http://schemas.openxmlformats.org/officeDocument/2006/relationships/image" Target="../media/image80.svg"/></Relationships>
</file>

<file path=ppt/slides/_rels/slide69.xml.rels><?xml version="1.0" encoding="UTF-8" standalone="yes"?>
<Relationships xmlns="http://schemas.openxmlformats.org/package/2006/relationships"><Relationship Id="rId3" Type="http://schemas.openxmlformats.org/officeDocument/2006/relationships/hyperlink" Target="http://www.lacoe.edu/services/accountability/migrant-education/online-systems" TargetMode="External"/><Relationship Id="rId2" Type="http://schemas.openxmlformats.org/officeDocument/2006/relationships/notesSlide" Target="../notesSlides/notesSlide69.xml"/><Relationship Id="rId1" Type="http://schemas.openxmlformats.org/officeDocument/2006/relationships/slideLayout" Target="../slideLayouts/slideLayout26.xml"/><Relationship Id="rId4" Type="http://schemas.openxmlformats.org/officeDocument/2006/relationships/image" Target="../media/image81.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0.xml.rels><?xml version="1.0" encoding="UTF-8" standalone="yes"?>
<Relationships xmlns="http://schemas.openxmlformats.org/package/2006/relationships"><Relationship Id="rId3" Type="http://schemas.openxmlformats.org/officeDocument/2006/relationships/hyperlink" Target="mailto:mepsupport@lacoe.edu" TargetMode="External"/><Relationship Id="rId2" Type="http://schemas.openxmlformats.org/officeDocument/2006/relationships/notesSlide" Target="../notesSlides/notesSlide70.xml"/><Relationship Id="rId1" Type="http://schemas.openxmlformats.org/officeDocument/2006/relationships/slideLayout" Target="../slideLayouts/slideLayout29.xml"/><Relationship Id="rId4" Type="http://schemas.openxmlformats.org/officeDocument/2006/relationships/hyperlink" Target="mailto:emsmith@cde.ca.gov" TargetMode="External"/></Relationships>
</file>

<file path=ppt/slides/_rels/slide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6.sv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9.xml"/><Relationship Id="rId4" Type="http://schemas.openxmlformats.org/officeDocument/2006/relationships/hyperlink" Target="http://cdemep.lacoe.edu/me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4">
            <a:extLst>
              <a:ext uri="{FF2B5EF4-FFF2-40B4-BE49-F238E27FC236}">
                <a16:creationId xmlns:a16="http://schemas.microsoft.com/office/drawing/2014/main" id="{73831862-F481-4D57-B96B-9E36B2DA27A1}"/>
              </a:ext>
            </a:extLst>
          </p:cNvPr>
          <p:cNvSpPr>
            <a:spLocks noGrp="1"/>
          </p:cNvSpPr>
          <p:nvPr>
            <p:ph type="title"/>
          </p:nvPr>
        </p:nvSpPr>
        <p:spPr>
          <a:xfrm>
            <a:off x="1051213" y="202496"/>
            <a:ext cx="10432474" cy="2640718"/>
          </a:xfrm>
        </p:spPr>
        <p:txBody>
          <a:bodyPr>
            <a:noAutofit/>
          </a:bodyPr>
          <a:lstStyle/>
          <a:p>
            <a:r>
              <a:rPr lang="en-US" altLang="en-US" sz="4400" b="1" dirty="0"/>
              <a:t>2024–25 Migrant Education Program</a:t>
            </a:r>
            <a:br>
              <a:rPr lang="en-US" altLang="en-US" sz="4400" b="1" dirty="0"/>
            </a:br>
            <a:r>
              <a:rPr lang="en-US" altLang="en-US" sz="4400" b="1" dirty="0"/>
              <a:t>Budget Revision System </a:t>
            </a:r>
            <a:br>
              <a:rPr lang="en-US" altLang="en-US" sz="4400" b="1" dirty="0"/>
            </a:br>
            <a:r>
              <a:rPr lang="en-US" altLang="en-US" sz="4400" b="1" dirty="0"/>
              <a:t>Training</a:t>
            </a:r>
            <a:endParaRPr lang="en-US" altLang="en-US" sz="3600" dirty="0"/>
          </a:p>
        </p:txBody>
      </p:sp>
      <p:sp>
        <p:nvSpPr>
          <p:cNvPr id="3" name="TextBox 2">
            <a:extLst>
              <a:ext uri="{FF2B5EF4-FFF2-40B4-BE49-F238E27FC236}">
                <a16:creationId xmlns:a16="http://schemas.microsoft.com/office/drawing/2014/main" id="{35652644-7098-CB62-D638-F9EBC9DA444B}"/>
              </a:ext>
            </a:extLst>
          </p:cNvPr>
          <p:cNvSpPr txBox="1"/>
          <p:nvPr/>
        </p:nvSpPr>
        <p:spPr>
          <a:xfrm>
            <a:off x="1488498" y="2727699"/>
            <a:ext cx="10063163" cy="1077218"/>
          </a:xfrm>
          <a:prstGeom prst="rect">
            <a:avLst/>
          </a:prstGeom>
          <a:noFill/>
        </p:spPr>
        <p:txBody>
          <a:bodyPr wrap="square">
            <a:spAutoFit/>
          </a:bodyPr>
          <a:lstStyle/>
          <a:p>
            <a:pPr algn="ctr"/>
            <a:r>
              <a:rPr lang="en-US" sz="3200" dirty="0">
                <a:solidFill>
                  <a:schemeClr val="accent2"/>
                </a:solidFill>
              </a:rPr>
              <a:t>Welcome! Please complete the Google Form to confirm your attendance (link provided in the chat).</a:t>
            </a:r>
            <a:endParaRPr lang="en-US" sz="3600" dirty="0">
              <a:solidFill>
                <a:schemeClr val="accent2"/>
              </a:solidFill>
            </a:endParaRPr>
          </a:p>
        </p:txBody>
      </p:sp>
      <p:sp>
        <p:nvSpPr>
          <p:cNvPr id="11" name="TextBox 10">
            <a:extLst>
              <a:ext uri="{FF2B5EF4-FFF2-40B4-BE49-F238E27FC236}">
                <a16:creationId xmlns:a16="http://schemas.microsoft.com/office/drawing/2014/main" id="{60A95797-EAE3-C0A1-01C1-594651855B03}"/>
              </a:ext>
            </a:extLst>
          </p:cNvPr>
          <p:cNvSpPr txBox="1"/>
          <p:nvPr/>
        </p:nvSpPr>
        <p:spPr>
          <a:xfrm>
            <a:off x="5118498" y="4138940"/>
            <a:ext cx="2711052" cy="523220"/>
          </a:xfrm>
          <a:prstGeom prst="rect">
            <a:avLst/>
          </a:prstGeom>
          <a:noFill/>
        </p:spPr>
        <p:txBody>
          <a:bodyPr wrap="square">
            <a:spAutoFit/>
          </a:bodyPr>
          <a:lstStyle/>
          <a:p>
            <a:r>
              <a:rPr kumimoji="0" lang="en-US" altLang="en-US" sz="2800" i="0" u="none" strike="noStrike" kern="1200" cap="none" spc="0" normalizeH="0" baseline="0" noProof="0" dirty="0">
                <a:ln>
                  <a:noFill/>
                </a:ln>
                <a:solidFill>
                  <a:prstClr val="white"/>
                </a:solidFill>
                <a:effectLst/>
                <a:uLnTx/>
                <a:uFillTx/>
                <a:latin typeface="Arial" panose="020B0604020202020204"/>
                <a:ea typeface="+mj-ea"/>
                <a:cs typeface="+mj-cs"/>
              </a:rPr>
              <a:t>August 1, 2024</a:t>
            </a:r>
            <a:endParaRPr lang="en-US" dirty="0"/>
          </a:p>
        </p:txBody>
      </p:sp>
    </p:spTree>
    <p:extLst>
      <p:ext uri="{BB962C8B-B14F-4D97-AF65-F5344CB8AC3E}">
        <p14:creationId xmlns:p14="http://schemas.microsoft.com/office/powerpoint/2010/main" val="502368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B7809A25-D713-4E08-BA3E-AEAB22749A40}"/>
              </a:ext>
            </a:extLst>
          </p:cNvPr>
          <p:cNvSpPr>
            <a:spLocks noGrp="1"/>
          </p:cNvSpPr>
          <p:nvPr>
            <p:ph type="title"/>
          </p:nvPr>
        </p:nvSpPr>
        <p:spPr/>
        <p:txBody>
          <a:bodyPr>
            <a:noAutofit/>
          </a:bodyPr>
          <a:lstStyle/>
          <a:p>
            <a:r>
              <a:rPr lang="en-US" altLang="en-US" b="1" dirty="0"/>
              <a:t>Logging In</a:t>
            </a:r>
          </a:p>
        </p:txBody>
      </p:sp>
      <p:sp>
        <p:nvSpPr>
          <p:cNvPr id="7" name="Slide Number Placeholder 6">
            <a:extLst>
              <a:ext uri="{FF2B5EF4-FFF2-40B4-BE49-F238E27FC236}">
                <a16:creationId xmlns:a16="http://schemas.microsoft.com/office/drawing/2014/main" id="{6A45D4C1-025D-411C-A95D-2E7118DE66DB}"/>
              </a:ext>
            </a:extLst>
          </p:cNvPr>
          <p:cNvSpPr>
            <a:spLocks noGrp="1"/>
          </p:cNvSpPr>
          <p:nvPr>
            <p:ph type="sldNum" sz="quarter" idx="12"/>
          </p:nvPr>
        </p:nvSpPr>
        <p:spPr>
          <a:prstGeom prst="rect">
            <a:avLst/>
          </a:prstGeom>
        </p:spPr>
        <p:txBody>
          <a:bodyPr/>
          <a:lstStyle/>
          <a:p>
            <a:pPr>
              <a:defRPr/>
            </a:pPr>
            <a:fld id="{5D9B3ECE-ABEE-4A7F-BECA-075BECBBD42B}" type="slidenum">
              <a:rPr lang="en-US" altLang="en-US" smtClean="0"/>
              <a:pPr>
                <a:defRPr/>
              </a:pPr>
              <a:t>10</a:t>
            </a:fld>
            <a:endParaRPr lang="en-US" altLang="en-US" dirty="0"/>
          </a:p>
        </p:txBody>
      </p:sp>
      <p:pic>
        <p:nvPicPr>
          <p:cNvPr id="4" name="Content Placeholder 3" descr="screenshot of login page" title="Screenshot ">
            <a:extLst>
              <a:ext uri="{FF2B5EF4-FFF2-40B4-BE49-F238E27FC236}">
                <a16:creationId xmlns:a16="http://schemas.microsoft.com/office/drawing/2014/main" id="{98B46592-29EA-4DA8-8DED-FE447F79217C}"/>
              </a:ext>
            </a:extLst>
          </p:cNvPr>
          <p:cNvPicPr>
            <a:picLocks noGrp="1" noChangeAspect="1"/>
          </p:cNvPicPr>
          <p:nvPr>
            <p:ph idx="4294967295"/>
          </p:nvPr>
        </p:nvPicPr>
        <p:blipFill>
          <a:blip r:embed="rId3"/>
          <a:stretch>
            <a:fillRect/>
          </a:stretch>
        </p:blipFill>
        <p:spPr>
          <a:xfrm>
            <a:off x="1317663" y="1402519"/>
            <a:ext cx="9556674" cy="4052961"/>
          </a:xfrm>
          <a:ln w="12700" cap="sq">
            <a:solidFill>
              <a:schemeClr val="tx1"/>
            </a:solidFill>
            <a:miter lim="800000"/>
          </a:ln>
          <a:effectLst/>
        </p:spPr>
      </p:pic>
      <p:sp>
        <p:nvSpPr>
          <p:cNvPr id="2" name="TextBox 1">
            <a:extLst>
              <a:ext uri="{FF2B5EF4-FFF2-40B4-BE49-F238E27FC236}">
                <a16:creationId xmlns:a16="http://schemas.microsoft.com/office/drawing/2014/main" id="{2D11167D-AA3C-4571-8145-CCC05BC409DE}"/>
              </a:ext>
            </a:extLst>
          </p:cNvPr>
          <p:cNvSpPr txBox="1"/>
          <p:nvPr/>
        </p:nvSpPr>
        <p:spPr>
          <a:xfrm>
            <a:off x="1317663" y="2925199"/>
            <a:ext cx="1113758" cy="261610"/>
          </a:xfrm>
          <a:prstGeom prst="rect">
            <a:avLst/>
          </a:prstGeom>
          <a:solidFill>
            <a:schemeClr val="bg1"/>
          </a:solidFill>
        </p:spPr>
        <p:txBody>
          <a:bodyPr wrap="square" rtlCol="0">
            <a:spAutoFit/>
          </a:bodyPr>
          <a:lstStyle/>
          <a:p>
            <a:r>
              <a:rPr lang="en-US" sz="1050" dirty="0">
                <a:solidFill>
                  <a:schemeClr val="tx1">
                    <a:lumMod val="50000"/>
                    <a:lumOff val="50000"/>
                  </a:schemeClr>
                </a:solidFill>
                <a:latin typeface="+mj-lt"/>
                <a:cs typeface="Calibri Light" panose="020F0302020204030204" pitchFamily="34" charset="0"/>
              </a:rPr>
              <a:t>2024–25.</a:t>
            </a:r>
          </a:p>
        </p:txBody>
      </p:sp>
      <p:sp>
        <p:nvSpPr>
          <p:cNvPr id="3" name="Arrow: Left 2" descr="Arrow pointing to a link that says &quot;login&quot;">
            <a:extLst>
              <a:ext uri="{FF2B5EF4-FFF2-40B4-BE49-F238E27FC236}">
                <a16:creationId xmlns:a16="http://schemas.microsoft.com/office/drawing/2014/main" id="{3BA86957-92B1-8033-DB3D-695E834631CD}"/>
              </a:ext>
            </a:extLst>
          </p:cNvPr>
          <p:cNvSpPr/>
          <p:nvPr/>
        </p:nvSpPr>
        <p:spPr>
          <a:xfrm>
            <a:off x="6426200" y="2180566"/>
            <a:ext cx="698500" cy="279400"/>
          </a:xfrm>
          <a:prstGeom prst="leftArrow">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2">
            <a:extLst>
              <a:ext uri="{FF2B5EF4-FFF2-40B4-BE49-F238E27FC236}">
                <a16:creationId xmlns:a16="http://schemas.microsoft.com/office/drawing/2014/main" id="{487A19EA-1C36-B345-DFEB-A1C7861EBC9B}"/>
              </a:ext>
            </a:extLst>
          </p:cNvPr>
          <p:cNvSpPr txBox="1">
            <a:spLocks noChangeArrowheads="1"/>
          </p:cNvSpPr>
          <p:nvPr/>
        </p:nvSpPr>
        <p:spPr bwMode="auto">
          <a:xfrm>
            <a:off x="2817585" y="5768328"/>
            <a:ext cx="6556830" cy="646986"/>
          </a:xfrm>
          <a:prstGeom prst="roundRect">
            <a:avLst/>
          </a:prstGeom>
          <a:solidFill>
            <a:srgbClr val="FFC1B3"/>
          </a:solidFill>
        </p:spPr>
        <p:txBody>
          <a:bodyPr wrap="square">
            <a:spAutoFit/>
          </a:bodyPr>
          <a:lstStyle>
            <a:defPPr>
              <a:defRPr lang="en-US"/>
            </a:defPPr>
            <a:lvl1pPr algn="ctr">
              <a:defRPr sz="3200" b="1">
                <a:solidFill>
                  <a:srgbClr val="0C4A6D"/>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srgbClr val="0C4A6D"/>
                </a:solidFill>
                <a:effectLst/>
                <a:uLnTx/>
                <a:uFillTx/>
                <a:latin typeface="Arial" panose="020B0604020202020204"/>
                <a:ea typeface="+mn-ea"/>
                <a:cs typeface="+mn-cs"/>
                <a:hlinkClick r:id="rId4"/>
              </a:rPr>
              <a:t>http://cdemep.lacoe.edu/mep</a:t>
            </a:r>
            <a:r>
              <a:rPr kumimoji="0" lang="en-US" altLang="en-US" sz="3200" b="1" i="0" u="none" strike="noStrike" kern="1200" cap="none" spc="0" normalizeH="0" baseline="0" noProof="0" dirty="0">
                <a:ln>
                  <a:noFill/>
                </a:ln>
                <a:solidFill>
                  <a:srgbClr val="0C4A6D"/>
                </a:solidFill>
                <a:effectLst/>
                <a:uLnTx/>
                <a:uFillTx/>
                <a:latin typeface="Arial" panose="020B0604020202020204"/>
                <a:ea typeface="+mn-ea"/>
                <a:cs typeface="+mn-cs"/>
              </a:rPr>
              <a:t> </a:t>
            </a:r>
          </a:p>
        </p:txBody>
      </p:sp>
    </p:spTree>
    <p:extLst>
      <p:ext uri="{BB962C8B-B14F-4D97-AF65-F5344CB8AC3E}">
        <p14:creationId xmlns:p14="http://schemas.microsoft.com/office/powerpoint/2010/main" val="1471145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FCE8B9DC-1018-4927-A203-CDF75DCDC349}"/>
              </a:ext>
            </a:extLst>
          </p:cNvPr>
          <p:cNvSpPr>
            <a:spLocks noGrp="1"/>
          </p:cNvSpPr>
          <p:nvPr>
            <p:ph type="title"/>
          </p:nvPr>
        </p:nvSpPr>
        <p:spPr/>
        <p:txBody>
          <a:bodyPr>
            <a:noAutofit/>
          </a:bodyPr>
          <a:lstStyle/>
          <a:p>
            <a:r>
              <a:rPr lang="en-US" altLang="en-US" b="1" dirty="0"/>
              <a:t>Budget Revision Menus</a:t>
            </a:r>
          </a:p>
        </p:txBody>
      </p:sp>
      <p:sp>
        <p:nvSpPr>
          <p:cNvPr id="7" name="Slide Number Placeholder 6">
            <a:extLst>
              <a:ext uri="{FF2B5EF4-FFF2-40B4-BE49-F238E27FC236}">
                <a16:creationId xmlns:a16="http://schemas.microsoft.com/office/drawing/2014/main" id="{1EEA9E28-268A-419B-9DAD-0BEEEECB66C9}"/>
              </a:ext>
            </a:extLst>
          </p:cNvPr>
          <p:cNvSpPr>
            <a:spLocks noGrp="1"/>
          </p:cNvSpPr>
          <p:nvPr>
            <p:ph type="sldNum" sz="quarter" idx="12"/>
          </p:nvPr>
        </p:nvSpPr>
        <p:spPr>
          <a:prstGeom prst="rect">
            <a:avLst/>
          </a:prstGeom>
        </p:spPr>
        <p:txBody>
          <a:bodyPr/>
          <a:lstStyle/>
          <a:p>
            <a:pPr algn="r">
              <a:defRPr/>
            </a:pPr>
            <a:fld id="{FB6208FC-8908-49A9-9696-966BC53C623B}" type="slidenum">
              <a:rPr lang="en-US" altLang="en-US" smtClean="0"/>
              <a:pPr algn="r">
                <a:defRPr/>
              </a:pPr>
              <a:t>11</a:t>
            </a:fld>
            <a:endParaRPr lang="en-US" altLang="en-US" dirty="0"/>
          </a:p>
        </p:txBody>
      </p:sp>
      <p:pic>
        <p:nvPicPr>
          <p:cNvPr id="6" name="Content Placeholder 5">
            <a:extLst>
              <a:ext uri="{FF2B5EF4-FFF2-40B4-BE49-F238E27FC236}">
                <a16:creationId xmlns:a16="http://schemas.microsoft.com/office/drawing/2014/main" id="{D974F6F2-5D9F-4B35-9397-AD8E7C98EA49}"/>
              </a:ext>
              <a:ext uri="{C183D7F6-B498-43B3-948B-1728B52AA6E4}">
                <adec:decorative xmlns:adec="http://schemas.microsoft.com/office/drawing/2017/decorative" val="1"/>
              </a:ext>
            </a:extLst>
          </p:cNvPr>
          <p:cNvPicPr>
            <a:picLocks noGrp="1" noChangeAspect="1"/>
          </p:cNvPicPr>
          <p:nvPr>
            <p:ph sz="half" idx="4294967295"/>
          </p:nvPr>
        </p:nvPicPr>
        <p:blipFill>
          <a:blip r:embed="rId3"/>
          <a:stretch>
            <a:fillRect/>
          </a:stretch>
        </p:blipFill>
        <p:spPr>
          <a:xfrm>
            <a:off x="793049" y="1529362"/>
            <a:ext cx="8543332" cy="4623244"/>
          </a:xfrm>
          <a:ln w="12700" cap="sq">
            <a:solidFill>
              <a:srgbClr val="0C4A6D"/>
            </a:solidFill>
            <a:miter lim="800000"/>
          </a:ln>
          <a:effectLst/>
        </p:spPr>
      </p:pic>
      <p:sp>
        <p:nvSpPr>
          <p:cNvPr id="3" name="Rectangle 2">
            <a:extLst>
              <a:ext uri="{FF2B5EF4-FFF2-40B4-BE49-F238E27FC236}">
                <a16:creationId xmlns:a16="http://schemas.microsoft.com/office/drawing/2014/main" id="{5340B17C-5447-1533-545B-F20CCFDE17F9}"/>
              </a:ext>
            </a:extLst>
          </p:cNvPr>
          <p:cNvSpPr/>
          <p:nvPr/>
        </p:nvSpPr>
        <p:spPr>
          <a:xfrm>
            <a:off x="4772416" y="2179529"/>
            <a:ext cx="2805831" cy="1350940"/>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59BD04E-81F2-AB2F-AB57-AE0B35E49211}"/>
              </a:ext>
            </a:extLst>
          </p:cNvPr>
          <p:cNvSpPr txBox="1"/>
          <p:nvPr/>
        </p:nvSpPr>
        <p:spPr>
          <a:xfrm>
            <a:off x="9645924" y="1186105"/>
            <a:ext cx="2325669" cy="2677656"/>
          </a:xfrm>
          <a:prstGeom prst="rect">
            <a:avLst/>
          </a:prstGeom>
          <a:noFill/>
        </p:spPr>
        <p:txBody>
          <a:bodyPr wrap="square" rtlCol="0">
            <a:spAutoFit/>
          </a:bodyPr>
          <a:lstStyle/>
          <a:p>
            <a:r>
              <a:rPr lang="en-US" sz="2400" dirty="0">
                <a:solidFill>
                  <a:srgbClr val="0C4A6D"/>
                </a:solidFill>
              </a:rPr>
              <a:t>Reimbursable districts will only be able to see the “Create BR” or “Read or Edit a BR” links. </a:t>
            </a:r>
          </a:p>
        </p:txBody>
      </p:sp>
      <p:sp>
        <p:nvSpPr>
          <p:cNvPr id="9" name="Rectangle 8">
            <a:extLst>
              <a:ext uri="{FF2B5EF4-FFF2-40B4-BE49-F238E27FC236}">
                <a16:creationId xmlns:a16="http://schemas.microsoft.com/office/drawing/2014/main" id="{142A0D0F-0A21-0226-5D9A-10825EC0C4E0}"/>
              </a:ext>
            </a:extLst>
          </p:cNvPr>
          <p:cNvSpPr/>
          <p:nvPr/>
        </p:nvSpPr>
        <p:spPr>
          <a:xfrm>
            <a:off x="4924816" y="4060517"/>
            <a:ext cx="2805831" cy="1350940"/>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0580B3A-D4E1-49CC-511C-D1FCA7ACCCD0}"/>
              </a:ext>
            </a:extLst>
          </p:cNvPr>
          <p:cNvSpPr txBox="1"/>
          <p:nvPr/>
        </p:nvSpPr>
        <p:spPr>
          <a:xfrm>
            <a:off x="9645924" y="4262218"/>
            <a:ext cx="2325669" cy="1569660"/>
          </a:xfrm>
          <a:prstGeom prst="rect">
            <a:avLst/>
          </a:prstGeom>
          <a:noFill/>
        </p:spPr>
        <p:txBody>
          <a:bodyPr wrap="square" rtlCol="0">
            <a:spAutoFit/>
          </a:bodyPr>
          <a:lstStyle/>
          <a:p>
            <a:r>
              <a:rPr lang="en-US" sz="2400" dirty="0">
                <a:solidFill>
                  <a:srgbClr val="0C4A6D"/>
                </a:solidFill>
              </a:rPr>
              <a:t>Region users should be able to see the “Review” links. </a:t>
            </a:r>
          </a:p>
        </p:txBody>
      </p:sp>
      <p:grpSp>
        <p:nvGrpSpPr>
          <p:cNvPr id="15" name="Group 14">
            <a:extLst>
              <a:ext uri="{FF2B5EF4-FFF2-40B4-BE49-F238E27FC236}">
                <a16:creationId xmlns:a16="http://schemas.microsoft.com/office/drawing/2014/main" id="{9B58AD37-1129-EBA4-A253-DDCE5AF9AB50}"/>
              </a:ext>
            </a:extLst>
          </p:cNvPr>
          <p:cNvGrpSpPr/>
          <p:nvPr/>
        </p:nvGrpSpPr>
        <p:grpSpPr>
          <a:xfrm>
            <a:off x="793048" y="3853510"/>
            <a:ext cx="2339766" cy="971266"/>
            <a:chOff x="793048" y="3853510"/>
            <a:chExt cx="2339766" cy="971266"/>
          </a:xfrm>
        </p:grpSpPr>
        <p:sp>
          <p:nvSpPr>
            <p:cNvPr id="12" name="Rectangle 11">
              <a:extLst>
                <a:ext uri="{FF2B5EF4-FFF2-40B4-BE49-F238E27FC236}">
                  <a16:creationId xmlns:a16="http://schemas.microsoft.com/office/drawing/2014/main" id="{E957B279-8D0F-2716-B8C4-5EF9C8589026}"/>
                </a:ext>
              </a:extLst>
            </p:cNvPr>
            <p:cNvSpPr/>
            <p:nvPr/>
          </p:nvSpPr>
          <p:spPr>
            <a:xfrm>
              <a:off x="793050" y="3853510"/>
              <a:ext cx="2062570" cy="273217"/>
            </a:xfrm>
            <a:prstGeom prst="rect">
              <a:avLst/>
            </a:prstGeom>
            <a:no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14" name="Rectangle 13">
              <a:extLst>
                <a:ext uri="{FF2B5EF4-FFF2-40B4-BE49-F238E27FC236}">
                  <a16:creationId xmlns:a16="http://schemas.microsoft.com/office/drawing/2014/main" id="{04387652-1D0A-34D6-8895-49F522678E71}"/>
                </a:ext>
              </a:extLst>
            </p:cNvPr>
            <p:cNvSpPr/>
            <p:nvPr/>
          </p:nvSpPr>
          <p:spPr>
            <a:xfrm>
              <a:off x="793048" y="4551559"/>
              <a:ext cx="2339766" cy="273217"/>
            </a:xfrm>
            <a:prstGeom prst="rect">
              <a:avLst/>
            </a:prstGeom>
            <a:no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Arrow: Right 7">
            <a:extLst>
              <a:ext uri="{FF2B5EF4-FFF2-40B4-BE49-F238E27FC236}">
                <a16:creationId xmlns:a16="http://schemas.microsoft.com/office/drawing/2014/main" id="{1BC0836B-9E16-10E9-5CAB-30FEB38B8054}"/>
              </a:ext>
            </a:extLst>
          </p:cNvPr>
          <p:cNvSpPr/>
          <p:nvPr/>
        </p:nvSpPr>
        <p:spPr>
          <a:xfrm rot="10800000">
            <a:off x="7821047" y="2579400"/>
            <a:ext cx="1704109" cy="498764"/>
          </a:xfrm>
          <a:prstGeom prst="rightArrow">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B8472F2B-664C-5C97-B2B5-5A8D1BB5AA89}"/>
              </a:ext>
            </a:extLst>
          </p:cNvPr>
          <p:cNvSpPr/>
          <p:nvPr/>
        </p:nvSpPr>
        <p:spPr>
          <a:xfrm rot="10800000">
            <a:off x="7889054" y="4558166"/>
            <a:ext cx="1704109" cy="498764"/>
          </a:xfrm>
          <a:prstGeom prst="rightArrow">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1DB8D058-A261-4F96-36EF-63E8BA1AE2D9}"/>
              </a:ext>
            </a:extLst>
          </p:cNvPr>
          <p:cNvSpPr/>
          <p:nvPr/>
        </p:nvSpPr>
        <p:spPr>
          <a:xfrm>
            <a:off x="220407" y="3821426"/>
            <a:ext cx="11751186" cy="251086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4781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571A60F5-19B9-4371-B690-02105BDA8BC9}"/>
              </a:ext>
            </a:extLst>
          </p:cNvPr>
          <p:cNvSpPr>
            <a:spLocks noGrp="1"/>
          </p:cNvSpPr>
          <p:nvPr>
            <p:ph type="title" idx="4294967295"/>
          </p:nvPr>
        </p:nvSpPr>
        <p:spPr>
          <a:xfrm>
            <a:off x="304800" y="817897"/>
            <a:ext cx="11887200" cy="1325562"/>
          </a:xfrm>
        </p:spPr>
        <p:txBody>
          <a:bodyPr>
            <a:normAutofit/>
          </a:bodyPr>
          <a:lstStyle/>
          <a:p>
            <a:r>
              <a:rPr lang="en-US" altLang="en-US" sz="6000" b="1" dirty="0"/>
              <a:t>Creating a Budget Revision</a:t>
            </a:r>
          </a:p>
        </p:txBody>
      </p:sp>
      <p:sp>
        <p:nvSpPr>
          <p:cNvPr id="5" name="Slide Number Placeholder 4">
            <a:extLst>
              <a:ext uri="{FF2B5EF4-FFF2-40B4-BE49-F238E27FC236}">
                <a16:creationId xmlns:a16="http://schemas.microsoft.com/office/drawing/2014/main" id="{9B9CDE6E-1828-4F44-B91B-63E0A588F837}"/>
              </a:ext>
            </a:extLst>
          </p:cNvPr>
          <p:cNvSpPr>
            <a:spLocks noGrp="1"/>
          </p:cNvSpPr>
          <p:nvPr>
            <p:ph type="sldNum" sz="quarter" idx="4294967295"/>
          </p:nvPr>
        </p:nvSpPr>
        <p:spPr>
          <a:xfrm>
            <a:off x="9956800" y="6248400"/>
            <a:ext cx="2235200" cy="457200"/>
          </a:xfrm>
          <a:prstGeom prst="rect">
            <a:avLst/>
          </a:prstGeom>
        </p:spPr>
        <p:txBody>
          <a:bodyPr/>
          <a:lstStyle/>
          <a:p>
            <a:pPr>
              <a:defRPr/>
            </a:pPr>
            <a:fld id="{20DA7194-FBD1-4869-8BFD-724B3437CB91}" type="slidenum">
              <a:rPr lang="en-US" altLang="en-US" smtClean="0"/>
              <a:pPr>
                <a:defRPr/>
              </a:pPr>
              <a:t>12</a:t>
            </a:fld>
            <a:endParaRPr lang="en-US" altLang="en-US" dirty="0"/>
          </a:p>
        </p:txBody>
      </p:sp>
      <p:pic>
        <p:nvPicPr>
          <p:cNvPr id="6" name="Graphic 5" descr="Remote learning math with solid fill">
            <a:extLst>
              <a:ext uri="{FF2B5EF4-FFF2-40B4-BE49-F238E27FC236}">
                <a16:creationId xmlns:a16="http://schemas.microsoft.com/office/drawing/2014/main" id="{6C1F41AD-6D0A-186E-B76E-D092044F9B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65946" y="2143459"/>
            <a:ext cx="3660108" cy="3660108"/>
          </a:xfrm>
          <a:prstGeom prst="rect">
            <a:avLst/>
          </a:prstGeom>
        </p:spPr>
      </p:pic>
    </p:spTree>
    <p:extLst>
      <p:ext uri="{BB962C8B-B14F-4D97-AF65-F5344CB8AC3E}">
        <p14:creationId xmlns:p14="http://schemas.microsoft.com/office/powerpoint/2010/main" val="1077763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screenshot of login for budge revisions " title="Screenshot">
            <a:extLst>
              <a:ext uri="{FF2B5EF4-FFF2-40B4-BE49-F238E27FC236}">
                <a16:creationId xmlns:a16="http://schemas.microsoft.com/office/drawing/2014/main" id="{3932B4FE-AFBD-495A-8ED9-42E9A8522FC3}"/>
              </a:ext>
            </a:extLst>
          </p:cNvPr>
          <p:cNvPicPr>
            <a:picLocks noGrp="1" noChangeAspect="1"/>
          </p:cNvPicPr>
          <p:nvPr>
            <p:ph idx="4294967295"/>
          </p:nvPr>
        </p:nvPicPr>
        <p:blipFill>
          <a:blip r:embed="rId3"/>
          <a:stretch>
            <a:fillRect/>
          </a:stretch>
        </p:blipFill>
        <p:spPr>
          <a:xfrm>
            <a:off x="948010" y="1908043"/>
            <a:ext cx="10634390" cy="3610441"/>
          </a:xfrm>
          <a:ln w="12700" cap="sq">
            <a:solidFill>
              <a:srgbClr val="000000"/>
            </a:solidFill>
            <a:miter lim="800000"/>
          </a:ln>
          <a:effectLst/>
        </p:spPr>
      </p:pic>
      <p:sp>
        <p:nvSpPr>
          <p:cNvPr id="27650" name="Title 4">
            <a:extLst>
              <a:ext uri="{FF2B5EF4-FFF2-40B4-BE49-F238E27FC236}">
                <a16:creationId xmlns:a16="http://schemas.microsoft.com/office/drawing/2014/main" id="{33235BBA-B360-4348-B344-75C627058814}"/>
              </a:ext>
            </a:extLst>
          </p:cNvPr>
          <p:cNvSpPr>
            <a:spLocks noGrp="1"/>
          </p:cNvSpPr>
          <p:nvPr>
            <p:ph type="title"/>
          </p:nvPr>
        </p:nvSpPr>
        <p:spPr>
          <a:xfrm>
            <a:off x="152400" y="316093"/>
            <a:ext cx="11887200" cy="1325563"/>
          </a:xfrm>
        </p:spPr>
        <p:txBody>
          <a:bodyPr/>
          <a:lstStyle/>
          <a:p>
            <a:r>
              <a:rPr lang="en-US" altLang="en-US" b="1" dirty="0"/>
              <a:t>Creating a New Budget Revision</a:t>
            </a:r>
          </a:p>
        </p:txBody>
      </p:sp>
      <p:sp>
        <p:nvSpPr>
          <p:cNvPr id="6" name="Slide Number Placeholder 5">
            <a:extLst>
              <a:ext uri="{FF2B5EF4-FFF2-40B4-BE49-F238E27FC236}">
                <a16:creationId xmlns:a16="http://schemas.microsoft.com/office/drawing/2014/main" id="{9FBAD160-2ADB-47AD-A3E9-D9DD7998FB03}"/>
              </a:ext>
            </a:extLst>
          </p:cNvPr>
          <p:cNvSpPr>
            <a:spLocks noGrp="1"/>
          </p:cNvSpPr>
          <p:nvPr>
            <p:ph type="sldNum" sz="quarter" idx="12"/>
          </p:nvPr>
        </p:nvSpPr>
        <p:spPr>
          <a:prstGeom prst="rect">
            <a:avLst/>
          </a:prstGeom>
        </p:spPr>
        <p:txBody>
          <a:bodyPr/>
          <a:lstStyle/>
          <a:p>
            <a:pPr>
              <a:defRPr/>
            </a:pPr>
            <a:fld id="{364BF444-AE57-4108-9D87-EABAD426AF5C}" type="slidenum">
              <a:rPr lang="en-US" altLang="en-US" smtClean="0"/>
              <a:pPr>
                <a:defRPr/>
              </a:pPr>
              <a:t>13</a:t>
            </a:fld>
            <a:endParaRPr lang="en-US" altLang="en-US" dirty="0"/>
          </a:p>
        </p:txBody>
      </p:sp>
      <p:sp>
        <p:nvSpPr>
          <p:cNvPr id="27652" name="Rectangle 7">
            <a:extLst>
              <a:ext uri="{FF2B5EF4-FFF2-40B4-BE49-F238E27FC236}">
                <a16:creationId xmlns:a16="http://schemas.microsoft.com/office/drawing/2014/main" id="{6F152814-1833-4003-80A0-5AFEB59A9FE3}"/>
              </a:ext>
              <a:ext uri="{C183D7F6-B498-43B3-948B-1728B52AA6E4}">
                <adec:decorative xmlns:adec="http://schemas.microsoft.com/office/drawing/2017/decorative" val="1"/>
              </a:ext>
            </a:extLst>
          </p:cNvPr>
          <p:cNvSpPr>
            <a:spLocks noChangeArrowheads="1"/>
          </p:cNvSpPr>
          <p:nvPr/>
        </p:nvSpPr>
        <p:spPr bwMode="auto">
          <a:xfrm>
            <a:off x="5591675" y="3140450"/>
            <a:ext cx="2873499" cy="287586"/>
          </a:xfrm>
          <a:prstGeom prst="rect">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300" dirty="0">
              <a:solidFill>
                <a:srgbClr val="000054"/>
              </a:solidFill>
            </a:endParaRPr>
          </a:p>
        </p:txBody>
      </p:sp>
    </p:spTree>
    <p:extLst>
      <p:ext uri="{BB962C8B-B14F-4D97-AF65-F5344CB8AC3E}">
        <p14:creationId xmlns:p14="http://schemas.microsoft.com/office/powerpoint/2010/main" val="557373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47F806C-B27C-4819-FF20-B22C0E4645B0}"/>
              </a:ext>
            </a:extLst>
          </p:cNvPr>
          <p:cNvGrpSpPr/>
          <p:nvPr/>
        </p:nvGrpSpPr>
        <p:grpSpPr>
          <a:xfrm>
            <a:off x="1011601" y="1395662"/>
            <a:ext cx="10168798" cy="4844716"/>
            <a:chOff x="1011601" y="1395662"/>
            <a:chExt cx="10168798" cy="4844716"/>
          </a:xfrm>
        </p:grpSpPr>
        <p:grpSp>
          <p:nvGrpSpPr>
            <p:cNvPr id="10" name="Group 9">
              <a:extLst>
                <a:ext uri="{FF2B5EF4-FFF2-40B4-BE49-F238E27FC236}">
                  <a16:creationId xmlns:a16="http://schemas.microsoft.com/office/drawing/2014/main" id="{8E520D3C-3FDC-0AF0-EE25-4820E52E74AC}"/>
                </a:ext>
              </a:extLst>
            </p:cNvPr>
            <p:cNvGrpSpPr/>
            <p:nvPr/>
          </p:nvGrpSpPr>
          <p:grpSpPr>
            <a:xfrm>
              <a:off x="1011601" y="1395662"/>
              <a:ext cx="10168798" cy="4844716"/>
              <a:chOff x="1011601" y="1395662"/>
              <a:chExt cx="10168798" cy="4844716"/>
            </a:xfrm>
          </p:grpSpPr>
          <p:grpSp>
            <p:nvGrpSpPr>
              <p:cNvPr id="6" name="Group 5">
                <a:extLst>
                  <a:ext uri="{FF2B5EF4-FFF2-40B4-BE49-F238E27FC236}">
                    <a16:creationId xmlns:a16="http://schemas.microsoft.com/office/drawing/2014/main" id="{645D46CA-BD81-00A5-9EB4-452B17762DAD}"/>
                  </a:ext>
                </a:extLst>
              </p:cNvPr>
              <p:cNvGrpSpPr/>
              <p:nvPr/>
            </p:nvGrpSpPr>
            <p:grpSpPr>
              <a:xfrm>
                <a:off x="1011601" y="1395662"/>
                <a:ext cx="10168798" cy="4844716"/>
                <a:chOff x="1011601" y="1315452"/>
                <a:chExt cx="10168798" cy="4844716"/>
              </a:xfrm>
            </p:grpSpPr>
            <p:pic>
              <p:nvPicPr>
                <p:cNvPr id="2" name="Picture 1" descr="screenshot">
                  <a:extLst>
                    <a:ext uri="{FF2B5EF4-FFF2-40B4-BE49-F238E27FC236}">
                      <a16:creationId xmlns:a16="http://schemas.microsoft.com/office/drawing/2014/main" id="{6D7825EF-114B-419B-BA98-75E122DF6FA9}"/>
                    </a:ext>
                  </a:extLst>
                </p:cNvPr>
                <p:cNvPicPr>
                  <a:picLocks noChangeAspect="1"/>
                </p:cNvPicPr>
                <p:nvPr/>
              </p:nvPicPr>
              <p:blipFill rotWithShape="1">
                <a:blip r:embed="rId3"/>
                <a:srcRect l="1228" t="5125" b="29658"/>
                <a:stretch/>
              </p:blipFill>
              <p:spPr>
                <a:xfrm>
                  <a:off x="1011601" y="1315452"/>
                  <a:ext cx="10168798" cy="4844716"/>
                </a:xfrm>
                <a:prstGeom prst="rect">
                  <a:avLst/>
                </a:prstGeom>
                <a:ln w="12700" cap="sq">
                  <a:solidFill>
                    <a:srgbClr val="000000"/>
                  </a:solidFill>
                  <a:prstDash val="solid"/>
                  <a:miter lim="800000"/>
                </a:ln>
                <a:effectLst/>
              </p:spPr>
            </p:pic>
            <p:sp>
              <p:nvSpPr>
                <p:cNvPr id="5" name="Rectangle 7">
                  <a:extLst>
                    <a:ext uri="{FF2B5EF4-FFF2-40B4-BE49-F238E27FC236}">
                      <a16:creationId xmlns:a16="http://schemas.microsoft.com/office/drawing/2014/main" id="{1084CF0E-3E9D-E023-CC3B-82F052CF1E88}"/>
                    </a:ext>
                    <a:ext uri="{C183D7F6-B498-43B3-948B-1728B52AA6E4}">
                      <adec:decorative xmlns:adec="http://schemas.microsoft.com/office/drawing/2017/decorative" val="1"/>
                    </a:ext>
                  </a:extLst>
                </p:cNvPr>
                <p:cNvSpPr>
                  <a:spLocks noChangeArrowheads="1"/>
                </p:cNvSpPr>
                <p:nvPr/>
              </p:nvSpPr>
              <p:spPr bwMode="auto">
                <a:xfrm>
                  <a:off x="2351169" y="2512679"/>
                  <a:ext cx="1386642" cy="439069"/>
                </a:xfrm>
                <a:prstGeom prst="rect">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300" dirty="0">
                    <a:solidFill>
                      <a:srgbClr val="000054"/>
                    </a:solidFill>
                  </a:endParaRPr>
                </a:p>
              </p:txBody>
            </p:sp>
          </p:grpSp>
          <p:sp>
            <p:nvSpPr>
              <p:cNvPr id="9" name="Rectangle 8">
                <a:extLst>
                  <a:ext uri="{FF2B5EF4-FFF2-40B4-BE49-F238E27FC236}">
                    <a16:creationId xmlns:a16="http://schemas.microsoft.com/office/drawing/2014/main" id="{70E70440-C687-5C49-A74E-C3859463E969}"/>
                  </a:ext>
                </a:extLst>
              </p:cNvPr>
              <p:cNvSpPr/>
              <p:nvPr/>
            </p:nvSpPr>
            <p:spPr>
              <a:xfrm>
                <a:off x="2582779" y="2721225"/>
                <a:ext cx="673768" cy="13427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7D33CB5A-153B-8D0E-B754-B18A72564611}"/>
                </a:ext>
              </a:extLst>
            </p:cNvPr>
            <p:cNvSpPr txBox="1"/>
            <p:nvPr/>
          </p:nvSpPr>
          <p:spPr>
            <a:xfrm>
              <a:off x="2498533" y="2662527"/>
              <a:ext cx="1386641" cy="261610"/>
            </a:xfrm>
            <a:prstGeom prst="rect">
              <a:avLst/>
            </a:prstGeom>
            <a:noFill/>
          </p:spPr>
          <p:txBody>
            <a:bodyPr wrap="square" rtlCol="0">
              <a:spAutoFit/>
            </a:bodyPr>
            <a:lstStyle/>
            <a:p>
              <a:r>
                <a:rPr lang="en-US" sz="1100" dirty="0">
                  <a:solidFill>
                    <a:schemeClr val="tx1">
                      <a:lumMod val="50000"/>
                      <a:lumOff val="50000"/>
                    </a:schemeClr>
                  </a:solidFill>
                  <a:latin typeface="Aptos" panose="020B0004020202020204" pitchFamily="34" charset="0"/>
                </a:rPr>
                <a:t>2024-2025</a:t>
              </a:r>
            </a:p>
          </p:txBody>
        </p:sp>
      </p:grpSp>
      <p:sp>
        <p:nvSpPr>
          <p:cNvPr id="3" name="Title 2"/>
          <p:cNvSpPr>
            <a:spLocks noGrp="1"/>
          </p:cNvSpPr>
          <p:nvPr>
            <p:ph type="title"/>
          </p:nvPr>
        </p:nvSpPr>
        <p:spPr>
          <a:xfrm>
            <a:off x="152400" y="178438"/>
            <a:ext cx="11887200" cy="1325563"/>
          </a:xfrm>
        </p:spPr>
        <p:txBody>
          <a:bodyPr/>
          <a:lstStyle/>
          <a:p>
            <a:r>
              <a:rPr lang="en-US" altLang="en-US" b="1" dirty="0"/>
              <a:t>Creating a New Budget Revision (2)</a:t>
            </a:r>
            <a:endParaRPr lang="en-US" dirty="0"/>
          </a:p>
        </p:txBody>
      </p:sp>
      <p:sp>
        <p:nvSpPr>
          <p:cNvPr id="4" name="Slide Number Placeholder 3">
            <a:extLst>
              <a:ext uri="{FF2B5EF4-FFF2-40B4-BE49-F238E27FC236}">
                <a16:creationId xmlns:a16="http://schemas.microsoft.com/office/drawing/2014/main" id="{DAE57467-E9CB-44F7-ABA0-0B5A100B609B}"/>
              </a:ext>
            </a:extLst>
          </p:cNvPr>
          <p:cNvSpPr>
            <a:spLocks noGrp="1"/>
          </p:cNvSpPr>
          <p:nvPr>
            <p:ph type="sldNum" sz="quarter" idx="12"/>
          </p:nvPr>
        </p:nvSpPr>
        <p:spPr>
          <a:prstGeom prst="rect">
            <a:avLst/>
          </a:prstGeom>
        </p:spPr>
        <p:txBody>
          <a:bodyPr/>
          <a:lstStyle/>
          <a:p>
            <a:fld id="{5650705A-A82E-4567-9FC4-2A27A927EDA0}" type="slidenum">
              <a:rPr lang="en-US" altLang="en-US" smtClean="0"/>
              <a:pPr/>
              <a:t>14</a:t>
            </a:fld>
            <a:endParaRPr lang="en-US" altLang="en-US" dirty="0"/>
          </a:p>
        </p:txBody>
      </p:sp>
      <p:sp>
        <p:nvSpPr>
          <p:cNvPr id="7" name="Rectangle 7">
            <a:extLst>
              <a:ext uri="{FF2B5EF4-FFF2-40B4-BE49-F238E27FC236}">
                <a16:creationId xmlns:a16="http://schemas.microsoft.com/office/drawing/2014/main" id="{A0EB27B1-B59B-870B-B04C-238F5AF224F4}"/>
              </a:ext>
              <a:ext uri="{C183D7F6-B498-43B3-948B-1728B52AA6E4}">
                <adec:decorative xmlns:adec="http://schemas.microsoft.com/office/drawing/2017/decorative" val="1"/>
              </a:ext>
            </a:extLst>
          </p:cNvPr>
          <p:cNvSpPr>
            <a:spLocks noChangeArrowheads="1"/>
          </p:cNvSpPr>
          <p:nvPr/>
        </p:nvSpPr>
        <p:spPr bwMode="auto">
          <a:xfrm>
            <a:off x="976532" y="3884172"/>
            <a:ext cx="10168798" cy="722333"/>
          </a:xfrm>
          <a:prstGeom prst="rect">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300" dirty="0">
              <a:solidFill>
                <a:srgbClr val="000054"/>
              </a:solidFill>
            </a:endParaRPr>
          </a:p>
        </p:txBody>
      </p:sp>
    </p:spTree>
    <p:extLst>
      <p:ext uri="{BB962C8B-B14F-4D97-AF65-F5344CB8AC3E}">
        <p14:creationId xmlns:p14="http://schemas.microsoft.com/office/powerpoint/2010/main" val="1467825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7">
            <a:extLst>
              <a:ext uri="{FF2B5EF4-FFF2-40B4-BE49-F238E27FC236}">
                <a16:creationId xmlns:a16="http://schemas.microsoft.com/office/drawing/2014/main" id="{6BBB6230-FDA7-43A0-8660-4CB43076F065}"/>
              </a:ext>
            </a:extLst>
          </p:cNvPr>
          <p:cNvSpPr>
            <a:spLocks noGrp="1" noChangeArrowheads="1"/>
          </p:cNvSpPr>
          <p:nvPr>
            <p:ph type="title"/>
          </p:nvPr>
        </p:nvSpPr>
        <p:spPr bwMode="auto">
          <a:xfrm>
            <a:off x="1236336" y="602884"/>
            <a:ext cx="9719328"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400" b="1" dirty="0">
                <a:solidFill>
                  <a:srgbClr val="0C4A6D"/>
                </a:solidFill>
              </a:rPr>
              <a:t>Creating a New Budget Revision (3)</a:t>
            </a:r>
            <a:endParaRPr lang="en-US" altLang="en-US" sz="4400" dirty="0">
              <a:solidFill>
                <a:srgbClr val="0C4A6D"/>
              </a:solidFill>
            </a:endParaRPr>
          </a:p>
        </p:txBody>
      </p:sp>
      <p:sp>
        <p:nvSpPr>
          <p:cNvPr id="4" name="Slide Number Placeholder 3">
            <a:extLst>
              <a:ext uri="{FF2B5EF4-FFF2-40B4-BE49-F238E27FC236}">
                <a16:creationId xmlns:a16="http://schemas.microsoft.com/office/drawing/2014/main" id="{640B1EFA-D600-4643-95A2-41285852B35E}"/>
              </a:ext>
            </a:extLst>
          </p:cNvPr>
          <p:cNvSpPr>
            <a:spLocks noGrp="1"/>
          </p:cNvSpPr>
          <p:nvPr>
            <p:ph type="sldNum" sz="quarter" idx="12"/>
          </p:nvPr>
        </p:nvSpPr>
        <p:spPr>
          <a:prstGeom prst="rect">
            <a:avLst/>
          </a:prstGeom>
        </p:spPr>
        <p:txBody>
          <a:bodyPr/>
          <a:lstStyle/>
          <a:p>
            <a:fld id="{3D4FCFF0-76BF-4E06-A20D-4412DA831146}" type="slidenum">
              <a:rPr lang="en-US" altLang="en-US" smtClean="0"/>
              <a:pPr/>
              <a:t>15</a:t>
            </a:fld>
            <a:endParaRPr lang="en-US" altLang="en-US" dirty="0"/>
          </a:p>
        </p:txBody>
      </p:sp>
      <p:grpSp>
        <p:nvGrpSpPr>
          <p:cNvPr id="11" name="Group 10">
            <a:extLst>
              <a:ext uri="{FF2B5EF4-FFF2-40B4-BE49-F238E27FC236}">
                <a16:creationId xmlns:a16="http://schemas.microsoft.com/office/drawing/2014/main" id="{D1853FA4-2906-5A64-B171-94F4B39C89C9}"/>
              </a:ext>
            </a:extLst>
          </p:cNvPr>
          <p:cNvGrpSpPr/>
          <p:nvPr/>
        </p:nvGrpSpPr>
        <p:grpSpPr>
          <a:xfrm>
            <a:off x="555397" y="1668379"/>
            <a:ext cx="10742910" cy="4388620"/>
            <a:chOff x="411018" y="1636295"/>
            <a:chExt cx="10742910" cy="4388620"/>
          </a:xfrm>
        </p:grpSpPr>
        <p:pic>
          <p:nvPicPr>
            <p:cNvPr id="2" name="Picture 1" descr="screenshot">
              <a:extLst>
                <a:ext uri="{FF2B5EF4-FFF2-40B4-BE49-F238E27FC236}">
                  <a16:creationId xmlns:a16="http://schemas.microsoft.com/office/drawing/2014/main" id="{EB84FAC8-8941-419C-B91E-786D9D85146F}"/>
                </a:ext>
              </a:extLst>
            </p:cNvPr>
            <p:cNvPicPr>
              <a:picLocks noChangeAspect="1"/>
            </p:cNvPicPr>
            <p:nvPr/>
          </p:nvPicPr>
          <p:blipFill rotWithShape="1">
            <a:blip r:embed="rId3"/>
            <a:srcRect t="1115"/>
            <a:stretch/>
          </p:blipFill>
          <p:spPr>
            <a:xfrm>
              <a:off x="411018" y="1636295"/>
              <a:ext cx="10200000" cy="4388620"/>
            </a:xfrm>
            <a:prstGeom prst="rect">
              <a:avLst/>
            </a:prstGeom>
            <a:ln w="12700">
              <a:solidFill>
                <a:schemeClr val="tx1"/>
              </a:solidFill>
            </a:ln>
            <a:effectLst/>
          </p:spPr>
        </p:pic>
        <p:sp>
          <p:nvSpPr>
            <p:cNvPr id="3" name="Arrow: Right 2">
              <a:extLst>
                <a:ext uri="{FF2B5EF4-FFF2-40B4-BE49-F238E27FC236}">
                  <a16:creationId xmlns:a16="http://schemas.microsoft.com/office/drawing/2014/main" id="{284C27C6-A1B3-A43E-9625-5CA75C52BF3B}"/>
                </a:ext>
              </a:extLst>
            </p:cNvPr>
            <p:cNvSpPr/>
            <p:nvPr/>
          </p:nvSpPr>
          <p:spPr>
            <a:xfrm rot="10800000">
              <a:off x="10366939" y="4186207"/>
              <a:ext cx="786989" cy="436273"/>
            </a:xfrm>
            <a:prstGeom prst="rightArrow">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E1D44345-8E94-84BF-5757-F517B675EE6F}"/>
                </a:ext>
              </a:extLst>
            </p:cNvPr>
            <p:cNvSpPr/>
            <p:nvPr/>
          </p:nvSpPr>
          <p:spPr>
            <a:xfrm rot="10800000">
              <a:off x="10231932" y="3631515"/>
              <a:ext cx="786989" cy="436272"/>
            </a:xfrm>
            <a:prstGeom prst="rightArrow">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Graphic 11" descr="Badge 1 outline">
            <a:extLst>
              <a:ext uri="{FF2B5EF4-FFF2-40B4-BE49-F238E27FC236}">
                <a16:creationId xmlns:a16="http://schemas.microsoft.com/office/drawing/2014/main" id="{2F080C44-6A11-2422-D86C-D0AA0ADD805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298306" y="4092781"/>
            <a:ext cx="738094" cy="738094"/>
          </a:xfrm>
          <a:prstGeom prst="rect">
            <a:avLst/>
          </a:prstGeom>
        </p:spPr>
      </p:pic>
      <p:pic>
        <p:nvPicPr>
          <p:cNvPr id="13" name="Graphic 12" descr="Badge outline">
            <a:extLst>
              <a:ext uri="{FF2B5EF4-FFF2-40B4-BE49-F238E27FC236}">
                <a16:creationId xmlns:a16="http://schemas.microsoft.com/office/drawing/2014/main" id="{73C00A83-4055-9568-4985-9764AEF6450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163300" y="3454400"/>
            <a:ext cx="738094" cy="738094"/>
          </a:xfrm>
          <a:prstGeom prst="rect">
            <a:avLst/>
          </a:prstGeom>
        </p:spPr>
      </p:pic>
    </p:spTree>
    <p:extLst>
      <p:ext uri="{BB962C8B-B14F-4D97-AF65-F5344CB8AC3E}">
        <p14:creationId xmlns:p14="http://schemas.microsoft.com/office/powerpoint/2010/main" val="14296809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56DA8B1-AF21-40B4-8AA0-29FCB2AFF4FC}"/>
              </a:ext>
            </a:extLst>
          </p:cNvPr>
          <p:cNvSpPr>
            <a:spLocks noGrp="1"/>
          </p:cNvSpPr>
          <p:nvPr>
            <p:ph type="title"/>
          </p:nvPr>
        </p:nvSpPr>
        <p:spPr>
          <a:xfrm>
            <a:off x="152400" y="324570"/>
            <a:ext cx="11887200" cy="1325563"/>
          </a:xfrm>
        </p:spPr>
        <p:txBody>
          <a:bodyPr/>
          <a:lstStyle/>
          <a:p>
            <a:r>
              <a:rPr lang="en-US" altLang="en-US" b="1" dirty="0"/>
              <a:t>Plan Index Page</a:t>
            </a:r>
            <a:br>
              <a:rPr lang="en-US" altLang="en-US" dirty="0"/>
            </a:br>
            <a:endParaRPr lang="en-US" dirty="0"/>
          </a:p>
        </p:txBody>
      </p:sp>
      <p:sp>
        <p:nvSpPr>
          <p:cNvPr id="5" name="Slide Number Placeholder 4">
            <a:extLst>
              <a:ext uri="{FF2B5EF4-FFF2-40B4-BE49-F238E27FC236}">
                <a16:creationId xmlns:a16="http://schemas.microsoft.com/office/drawing/2014/main" id="{FA1AD566-8E25-49FF-A03B-0781374D3B74}"/>
              </a:ext>
            </a:extLst>
          </p:cNvPr>
          <p:cNvSpPr>
            <a:spLocks noGrp="1"/>
          </p:cNvSpPr>
          <p:nvPr>
            <p:ph type="sldNum" sz="quarter" idx="12"/>
          </p:nvPr>
        </p:nvSpPr>
        <p:spPr>
          <a:prstGeom prst="rect">
            <a:avLst/>
          </a:prstGeom>
        </p:spPr>
        <p:txBody>
          <a:bodyPr/>
          <a:lstStyle/>
          <a:p>
            <a:pPr>
              <a:defRPr/>
            </a:pPr>
            <a:fld id="{2624AA6C-BC4E-459A-9EBF-D24E42D39D7B}" type="slidenum">
              <a:rPr lang="en-US" altLang="en-US" smtClean="0"/>
              <a:pPr>
                <a:defRPr/>
              </a:pPr>
              <a:t>16</a:t>
            </a:fld>
            <a:endParaRPr lang="en-US" altLang="en-US" dirty="0"/>
          </a:p>
        </p:txBody>
      </p:sp>
      <p:pic>
        <p:nvPicPr>
          <p:cNvPr id="6" name="Content Placeholder 5" descr="screenshot" title="screenshot">
            <a:extLst>
              <a:ext uri="{FF2B5EF4-FFF2-40B4-BE49-F238E27FC236}">
                <a16:creationId xmlns:a16="http://schemas.microsoft.com/office/drawing/2014/main" id="{A70444B0-5CEB-4E4D-AA72-7B039BF7D6F9}"/>
              </a:ext>
            </a:extLst>
          </p:cNvPr>
          <p:cNvPicPr>
            <a:picLocks noGrp="1" noChangeAspect="1"/>
          </p:cNvPicPr>
          <p:nvPr>
            <p:ph idx="4294967295"/>
          </p:nvPr>
        </p:nvPicPr>
        <p:blipFill rotWithShape="1">
          <a:blip r:embed="rId3"/>
          <a:srcRect b="6570"/>
          <a:stretch/>
        </p:blipFill>
        <p:spPr>
          <a:xfrm>
            <a:off x="2863898" y="1184164"/>
            <a:ext cx="6464204" cy="5327464"/>
          </a:xfrm>
          <a:ln w="12700" cap="sq">
            <a:solidFill>
              <a:srgbClr val="000000"/>
            </a:solidFill>
            <a:miter lim="800000"/>
          </a:ln>
          <a:effectLst/>
        </p:spPr>
      </p:pic>
      <p:pic>
        <p:nvPicPr>
          <p:cNvPr id="35843" name="Picture 10">
            <a:extLst>
              <a:ext uri="{FF2B5EF4-FFF2-40B4-BE49-F238E27FC236}">
                <a16:creationId xmlns:a16="http://schemas.microsoft.com/office/drawing/2014/main" id="{82316316-1A7F-41B1-B4F5-72BE6A4EF27E}"/>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085388" y="1458913"/>
            <a:ext cx="91440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1">
            <a:extLst>
              <a:ext uri="{FF2B5EF4-FFF2-40B4-BE49-F238E27FC236}">
                <a16:creationId xmlns:a16="http://schemas.microsoft.com/office/drawing/2014/main" id="{56F7C901-1E6F-4AC3-BA54-1AF2DC3E0E37}"/>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132638" y="3160713"/>
            <a:ext cx="1541462"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7" name="Notched Right Arrow 12">
            <a:extLst>
              <a:ext uri="{FF2B5EF4-FFF2-40B4-BE49-F238E27FC236}">
                <a16:creationId xmlns:a16="http://schemas.microsoft.com/office/drawing/2014/main" id="{43527AEF-51F3-4A33-8640-972963EDC86F}"/>
              </a:ext>
              <a:ext uri="{C183D7F6-B498-43B3-948B-1728B52AA6E4}">
                <adec:decorative xmlns:adec="http://schemas.microsoft.com/office/drawing/2017/decorative" val="1"/>
              </a:ext>
            </a:extLst>
          </p:cNvPr>
          <p:cNvSpPr>
            <a:spLocks noChangeArrowheads="1"/>
          </p:cNvSpPr>
          <p:nvPr/>
        </p:nvSpPr>
        <p:spPr bwMode="auto">
          <a:xfrm>
            <a:off x="2395290" y="3136874"/>
            <a:ext cx="1122363" cy="349814"/>
          </a:xfrm>
          <a:prstGeom prst="rightArrow">
            <a:avLst/>
          </a:prstGeom>
          <a:solidFill>
            <a:srgbClr val="FF0000"/>
          </a:solidFill>
          <a:ln w="9525" algn="ctr">
            <a:solidFill>
              <a:schemeClr val="tx1"/>
            </a:solidFill>
            <a:round/>
            <a:headEnd/>
            <a:tailEnd/>
          </a:ln>
          <a:effec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300" dirty="0">
              <a:solidFill>
                <a:srgbClr val="000054"/>
              </a:solidFill>
            </a:endParaRPr>
          </a:p>
        </p:txBody>
      </p:sp>
      <p:sp>
        <p:nvSpPr>
          <p:cNvPr id="35851" name="Notched Right Arrow 18">
            <a:extLst>
              <a:ext uri="{FF2B5EF4-FFF2-40B4-BE49-F238E27FC236}">
                <a16:creationId xmlns:a16="http://schemas.microsoft.com/office/drawing/2014/main" id="{8AB75720-1F52-47F0-AA72-2BA3C08FA02E}"/>
              </a:ext>
              <a:ext uri="{C183D7F6-B498-43B3-948B-1728B52AA6E4}">
                <adec:decorative xmlns:adec="http://schemas.microsoft.com/office/drawing/2017/decorative" val="1"/>
              </a:ext>
            </a:extLst>
          </p:cNvPr>
          <p:cNvSpPr>
            <a:spLocks noChangeArrowheads="1"/>
          </p:cNvSpPr>
          <p:nvPr/>
        </p:nvSpPr>
        <p:spPr bwMode="auto">
          <a:xfrm>
            <a:off x="1802025" y="5908420"/>
            <a:ext cx="1122363" cy="349814"/>
          </a:xfrm>
          <a:prstGeom prst="rightArrow">
            <a:avLst/>
          </a:prstGeom>
          <a:solidFill>
            <a:srgbClr val="FF0000"/>
          </a:solidFill>
          <a:ln w="9525" algn="ctr">
            <a:solidFill>
              <a:schemeClr val="tx1"/>
            </a:solidFill>
            <a:round/>
            <a:headEnd/>
            <a:tailEnd/>
          </a:ln>
          <a:effec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300" dirty="0">
              <a:solidFill>
                <a:srgbClr val="000054"/>
              </a:solidFill>
            </a:endParaRPr>
          </a:p>
        </p:txBody>
      </p:sp>
      <p:sp>
        <p:nvSpPr>
          <p:cNvPr id="35853" name="Notched Right Arrow 20">
            <a:extLst>
              <a:ext uri="{FF2B5EF4-FFF2-40B4-BE49-F238E27FC236}">
                <a16:creationId xmlns:a16="http://schemas.microsoft.com/office/drawing/2014/main" id="{99330EA4-84A4-4CAF-840A-F00329A3E465}"/>
              </a:ext>
              <a:ext uri="{C183D7F6-B498-43B3-948B-1728B52AA6E4}">
                <adec:decorative xmlns:adec="http://schemas.microsoft.com/office/drawing/2017/decorative" val="1"/>
              </a:ext>
            </a:extLst>
          </p:cNvPr>
          <p:cNvSpPr>
            <a:spLocks noChangeArrowheads="1"/>
          </p:cNvSpPr>
          <p:nvPr/>
        </p:nvSpPr>
        <p:spPr bwMode="auto">
          <a:xfrm rot="16200000">
            <a:off x="7464396" y="1589667"/>
            <a:ext cx="804152" cy="305509"/>
          </a:xfrm>
          <a:prstGeom prst="rightArrow">
            <a:avLst/>
          </a:prstGeom>
          <a:solidFill>
            <a:srgbClr val="FF0000"/>
          </a:solidFill>
          <a:ln w="9525" algn="ctr">
            <a:solidFill>
              <a:schemeClr val="tx1"/>
            </a:solidFill>
            <a:round/>
            <a:headEnd/>
            <a:tailEnd/>
          </a:ln>
          <a:effec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300" dirty="0">
              <a:solidFill>
                <a:srgbClr val="000054"/>
              </a:solidFill>
            </a:endParaRPr>
          </a:p>
        </p:txBody>
      </p:sp>
      <p:sp>
        <p:nvSpPr>
          <p:cNvPr id="4" name="Rectangle 7">
            <a:extLst>
              <a:ext uri="{FF2B5EF4-FFF2-40B4-BE49-F238E27FC236}">
                <a16:creationId xmlns:a16="http://schemas.microsoft.com/office/drawing/2014/main" id="{C6C923FD-0798-37E7-1245-E01AEBD98149}"/>
              </a:ext>
              <a:ext uri="{C183D7F6-B498-43B3-948B-1728B52AA6E4}">
                <adec:decorative xmlns:adec="http://schemas.microsoft.com/office/drawing/2017/decorative" val="1"/>
              </a:ext>
            </a:extLst>
          </p:cNvPr>
          <p:cNvSpPr>
            <a:spLocks noChangeArrowheads="1"/>
          </p:cNvSpPr>
          <p:nvPr/>
        </p:nvSpPr>
        <p:spPr bwMode="auto">
          <a:xfrm>
            <a:off x="2824331" y="4393317"/>
            <a:ext cx="6453105" cy="1450934"/>
          </a:xfrm>
          <a:prstGeom prst="rect">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300" dirty="0">
              <a:solidFill>
                <a:srgbClr val="000054"/>
              </a:solidFill>
            </a:endParaRPr>
          </a:p>
        </p:txBody>
      </p:sp>
      <p:pic>
        <p:nvPicPr>
          <p:cNvPr id="8" name="Graphic 7" descr="Badge 1 outline">
            <a:extLst>
              <a:ext uri="{FF2B5EF4-FFF2-40B4-BE49-F238E27FC236}">
                <a16:creationId xmlns:a16="http://schemas.microsoft.com/office/drawing/2014/main" id="{011C29E9-E40E-32D4-2224-86F62390A0F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641155" y="2946943"/>
            <a:ext cx="738094" cy="738094"/>
          </a:xfrm>
          <a:prstGeom prst="rect">
            <a:avLst/>
          </a:prstGeom>
        </p:spPr>
      </p:pic>
      <p:pic>
        <p:nvPicPr>
          <p:cNvPr id="10" name="Graphic 9" descr="Badge 3 outline">
            <a:extLst>
              <a:ext uri="{FF2B5EF4-FFF2-40B4-BE49-F238E27FC236}">
                <a16:creationId xmlns:a16="http://schemas.microsoft.com/office/drawing/2014/main" id="{CF0DD425-4E88-9BB6-D6CF-BA03C1E7174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971712" y="1670159"/>
            <a:ext cx="738094" cy="738094"/>
          </a:xfrm>
          <a:prstGeom prst="rect">
            <a:avLst/>
          </a:prstGeom>
        </p:spPr>
      </p:pic>
      <p:pic>
        <p:nvPicPr>
          <p:cNvPr id="12" name="Graphic 11" descr="Badge outline">
            <a:extLst>
              <a:ext uri="{FF2B5EF4-FFF2-40B4-BE49-F238E27FC236}">
                <a16:creationId xmlns:a16="http://schemas.microsoft.com/office/drawing/2014/main" id="{8A54136A-5CDB-6382-5AEF-8952446BEDA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67649" y="5714280"/>
            <a:ext cx="738094" cy="738094"/>
          </a:xfrm>
          <a:prstGeom prst="rect">
            <a:avLst/>
          </a:prstGeom>
        </p:spPr>
      </p:pic>
    </p:spTree>
    <p:extLst>
      <p:ext uri="{BB962C8B-B14F-4D97-AF65-F5344CB8AC3E}">
        <p14:creationId xmlns:p14="http://schemas.microsoft.com/office/powerpoint/2010/main" val="36743670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70E38B8-9F1B-4060-9CC2-217550145864}"/>
              </a:ext>
            </a:extLst>
          </p:cNvPr>
          <p:cNvSpPr>
            <a:spLocks noGrp="1"/>
          </p:cNvSpPr>
          <p:nvPr>
            <p:ph type="title"/>
          </p:nvPr>
        </p:nvSpPr>
        <p:spPr/>
        <p:txBody>
          <a:bodyPr/>
          <a:lstStyle/>
          <a:p>
            <a:r>
              <a:rPr lang="en-US" altLang="en-US" b="1" dirty="0"/>
              <a:t>Manage Users</a:t>
            </a:r>
            <a:endParaRPr lang="en-US" dirty="0"/>
          </a:p>
        </p:txBody>
      </p:sp>
      <p:sp>
        <p:nvSpPr>
          <p:cNvPr id="8" name="Slide Number Placeholder 7">
            <a:extLst>
              <a:ext uri="{FF2B5EF4-FFF2-40B4-BE49-F238E27FC236}">
                <a16:creationId xmlns:a16="http://schemas.microsoft.com/office/drawing/2014/main" id="{3F1749E8-0447-4B89-8367-140607BB5DBB}"/>
              </a:ext>
            </a:extLst>
          </p:cNvPr>
          <p:cNvSpPr>
            <a:spLocks noGrp="1"/>
          </p:cNvSpPr>
          <p:nvPr>
            <p:ph type="sldNum" sz="quarter" idx="12"/>
          </p:nvPr>
        </p:nvSpPr>
        <p:spPr>
          <a:prstGeom prst="rect">
            <a:avLst/>
          </a:prstGeom>
        </p:spPr>
        <p:txBody>
          <a:bodyPr/>
          <a:lstStyle/>
          <a:p>
            <a:pPr>
              <a:defRPr/>
            </a:pPr>
            <a:fld id="{F78CDBD9-0300-43A9-9278-F5F59A89115F}" type="slidenum">
              <a:rPr lang="en-US" altLang="en-US" smtClean="0"/>
              <a:pPr>
                <a:defRPr/>
              </a:pPr>
              <a:t>17</a:t>
            </a:fld>
            <a:endParaRPr lang="en-US" altLang="en-US" dirty="0"/>
          </a:p>
        </p:txBody>
      </p:sp>
      <p:pic>
        <p:nvPicPr>
          <p:cNvPr id="4" name="Content Placeholder 3" descr="screenshot" title="screenshot">
            <a:extLst>
              <a:ext uri="{FF2B5EF4-FFF2-40B4-BE49-F238E27FC236}">
                <a16:creationId xmlns:a16="http://schemas.microsoft.com/office/drawing/2014/main" id="{6047C5A9-069F-43E7-918C-5211F0991C54}"/>
              </a:ext>
            </a:extLst>
          </p:cNvPr>
          <p:cNvPicPr>
            <a:picLocks noGrp="1" noChangeAspect="1"/>
          </p:cNvPicPr>
          <p:nvPr>
            <p:ph idx="4294967295"/>
          </p:nvPr>
        </p:nvPicPr>
        <p:blipFill>
          <a:blip r:embed="rId3"/>
          <a:stretch>
            <a:fillRect/>
          </a:stretch>
        </p:blipFill>
        <p:spPr>
          <a:xfrm>
            <a:off x="1263041" y="1469531"/>
            <a:ext cx="9665917" cy="3918938"/>
          </a:xfrm>
          <a:ln w="12700" cap="sq">
            <a:solidFill>
              <a:srgbClr val="000000"/>
            </a:solidFill>
            <a:miter lim="800000"/>
          </a:ln>
          <a:effectLst/>
        </p:spPr>
      </p:pic>
      <p:sp>
        <p:nvSpPr>
          <p:cNvPr id="10" name="TextBox 9">
            <a:extLst>
              <a:ext uri="{FF2B5EF4-FFF2-40B4-BE49-F238E27FC236}">
                <a16:creationId xmlns:a16="http://schemas.microsoft.com/office/drawing/2014/main" id="{AA916553-1283-4D00-85B2-A292AB003179}"/>
              </a:ext>
              <a:ext uri="{C183D7F6-B498-43B3-948B-1728B52AA6E4}">
                <adec:decorative xmlns:adec="http://schemas.microsoft.com/office/drawing/2017/decorative" val="1"/>
              </a:ext>
            </a:extLst>
          </p:cNvPr>
          <p:cNvSpPr txBox="1"/>
          <p:nvPr/>
        </p:nvSpPr>
        <p:spPr>
          <a:xfrm>
            <a:off x="1470025" y="3688147"/>
            <a:ext cx="1755980" cy="98834"/>
          </a:xfrm>
          <a:prstGeom prst="rect">
            <a:avLst/>
          </a:prstGeom>
          <a:solidFill>
            <a:schemeClr val="bg1"/>
          </a:solidFill>
        </p:spPr>
        <p:txBody>
          <a:bodyPr wrap="square" rtlCol="0">
            <a:spAutoFit/>
          </a:bodyPr>
          <a:lstStyle/>
          <a:p>
            <a:endParaRPr lang="en-US" dirty="0">
              <a:solidFill>
                <a:schemeClr val="bg1"/>
              </a:solidFill>
            </a:endParaRPr>
          </a:p>
        </p:txBody>
      </p:sp>
      <p:sp>
        <p:nvSpPr>
          <p:cNvPr id="2" name="Rectangle 7">
            <a:extLst>
              <a:ext uri="{FF2B5EF4-FFF2-40B4-BE49-F238E27FC236}">
                <a16:creationId xmlns:a16="http://schemas.microsoft.com/office/drawing/2014/main" id="{4DFF8451-0E16-E33A-E557-414D02B5B1AC}"/>
              </a:ext>
              <a:ext uri="{C183D7F6-B498-43B3-948B-1728B52AA6E4}">
                <adec:decorative xmlns:adec="http://schemas.microsoft.com/office/drawing/2017/decorative" val="1"/>
              </a:ext>
            </a:extLst>
          </p:cNvPr>
          <p:cNvSpPr>
            <a:spLocks noChangeArrowheads="1"/>
          </p:cNvSpPr>
          <p:nvPr/>
        </p:nvSpPr>
        <p:spPr bwMode="auto">
          <a:xfrm>
            <a:off x="9578458" y="2822889"/>
            <a:ext cx="1386642" cy="439069"/>
          </a:xfrm>
          <a:prstGeom prst="rect">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300" dirty="0">
              <a:solidFill>
                <a:srgbClr val="000054"/>
              </a:solidFill>
            </a:endParaRPr>
          </a:p>
        </p:txBody>
      </p:sp>
      <p:sp>
        <p:nvSpPr>
          <p:cNvPr id="3" name="TextBox 2">
            <a:extLst>
              <a:ext uri="{FF2B5EF4-FFF2-40B4-BE49-F238E27FC236}">
                <a16:creationId xmlns:a16="http://schemas.microsoft.com/office/drawing/2014/main" id="{ECEE6353-0558-27CA-9FEE-E7178E61C2E6}"/>
              </a:ext>
            </a:extLst>
          </p:cNvPr>
          <p:cNvSpPr txBox="1">
            <a:spLocks noChangeArrowheads="1"/>
          </p:cNvSpPr>
          <p:nvPr/>
        </p:nvSpPr>
        <p:spPr bwMode="auto">
          <a:xfrm>
            <a:off x="152400" y="5433623"/>
            <a:ext cx="11887200" cy="1055608"/>
          </a:xfrm>
          <a:prstGeom prst="roundRect">
            <a:avLst/>
          </a:prstGeom>
          <a:noFill/>
        </p:spPr>
        <p:txBody>
          <a:bodyPr wrap="square">
            <a:spAutoFit/>
          </a:bodyPr>
          <a:lstStyle>
            <a:defPPr>
              <a:defRPr lang="en-US"/>
            </a:defPPr>
            <a:lvl1pPr algn="ctr">
              <a:defRPr sz="3200" b="1">
                <a:solidFill>
                  <a:srgbClr val="0C4A6D"/>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0C4A6D"/>
                </a:solidFill>
                <a:effectLst/>
                <a:uLnTx/>
                <a:uFillTx/>
                <a:latin typeface="Arial" panose="020B0604020202020204"/>
                <a:ea typeface="+mn-ea"/>
                <a:cs typeface="+mn-cs"/>
              </a:rPr>
              <a:t>Please see more information on adding a new user to a plan in the </a:t>
            </a:r>
            <a:br>
              <a:rPr kumimoji="0" lang="en-US" altLang="en-US" sz="2800" b="0" i="0" u="none" strike="noStrike" kern="1200" cap="none" spc="0" normalizeH="0" baseline="0" noProof="0" dirty="0">
                <a:ln>
                  <a:noFill/>
                </a:ln>
                <a:solidFill>
                  <a:srgbClr val="0C4A6D"/>
                </a:solidFill>
                <a:effectLst/>
                <a:uLnTx/>
                <a:uFillTx/>
                <a:latin typeface="Arial" panose="020B0604020202020204"/>
                <a:ea typeface="+mn-ea"/>
                <a:cs typeface="+mn-cs"/>
              </a:rPr>
            </a:br>
            <a:r>
              <a:rPr kumimoji="0" lang="en-US" altLang="en-US" sz="2800" i="0" u="none" strike="noStrike" kern="1200" cap="none" spc="0" normalizeH="0" baseline="0" noProof="0" dirty="0">
                <a:ln>
                  <a:noFill/>
                </a:ln>
                <a:solidFill>
                  <a:srgbClr val="0C4A6D"/>
                </a:solidFill>
                <a:effectLst/>
                <a:uLnTx/>
                <a:uFillTx/>
                <a:latin typeface="Arial" panose="020B0604020202020204"/>
                <a:ea typeface="+mn-ea"/>
                <a:cs typeface="+mn-cs"/>
              </a:rPr>
              <a:t>24–25 MEP Application Training </a:t>
            </a:r>
            <a:r>
              <a:rPr kumimoji="0" lang="en-US" altLang="en-US" sz="2800" b="0" i="0" u="none" strike="noStrike" kern="1200" cap="none" spc="0" normalizeH="0" baseline="0" noProof="0" dirty="0">
                <a:ln>
                  <a:noFill/>
                </a:ln>
                <a:solidFill>
                  <a:srgbClr val="0C4A6D"/>
                </a:solidFill>
                <a:effectLst/>
                <a:uLnTx/>
                <a:uFillTx/>
                <a:latin typeface="Arial" panose="020B0604020202020204"/>
                <a:ea typeface="+mn-ea"/>
                <a:cs typeface="+mn-cs"/>
              </a:rPr>
              <a:t>available on the </a:t>
            </a:r>
            <a:r>
              <a:rPr kumimoji="0" lang="en-US" altLang="en-US" sz="2800" b="0" i="0" u="none" strike="noStrike" kern="1200" cap="none" spc="0" normalizeH="0" baseline="0" noProof="0" dirty="0">
                <a:ln>
                  <a:noFill/>
                </a:ln>
                <a:solidFill>
                  <a:srgbClr val="0C4A6D"/>
                </a:solidFill>
                <a:effectLst/>
                <a:uLnTx/>
                <a:uFillTx/>
                <a:latin typeface="Arial" panose="020B0604020202020204"/>
                <a:ea typeface="+mn-ea"/>
                <a:cs typeface="+mn-cs"/>
                <a:hlinkClick r:id="rId4"/>
              </a:rPr>
              <a:t>LACOE website</a:t>
            </a:r>
            <a:r>
              <a:rPr kumimoji="0" lang="en-US" altLang="en-US" sz="2800" b="0" i="0" u="none" strike="noStrike" kern="1200" cap="none" spc="0" normalizeH="0" baseline="0" noProof="0" dirty="0">
                <a:ln>
                  <a:noFill/>
                </a:ln>
                <a:solidFill>
                  <a:srgbClr val="0C4A6D"/>
                </a:solidFill>
                <a:effectLst/>
                <a:uLnTx/>
                <a:uFillTx/>
                <a:latin typeface="Arial" panose="020B0604020202020204"/>
                <a:ea typeface="+mn-ea"/>
                <a:cs typeface="+mn-cs"/>
              </a:rPr>
              <a:t>.</a:t>
            </a:r>
          </a:p>
        </p:txBody>
      </p:sp>
    </p:spTree>
    <p:extLst>
      <p:ext uri="{BB962C8B-B14F-4D97-AF65-F5344CB8AC3E}">
        <p14:creationId xmlns:p14="http://schemas.microsoft.com/office/powerpoint/2010/main" val="33340361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83B8D2-0D11-4B25-8530-309B82429E9E}"/>
              </a:ext>
            </a:extLst>
          </p:cNvPr>
          <p:cNvSpPr>
            <a:spLocks noGrp="1"/>
          </p:cNvSpPr>
          <p:nvPr>
            <p:ph type="title"/>
          </p:nvPr>
        </p:nvSpPr>
        <p:spPr/>
        <p:txBody>
          <a:bodyPr/>
          <a:lstStyle/>
          <a:p>
            <a:r>
              <a:rPr lang="en-US" altLang="en-US" b="1" dirty="0"/>
              <a:t>Section 1: Funding Allocations</a:t>
            </a:r>
            <a:endParaRPr lang="en-US" dirty="0"/>
          </a:p>
        </p:txBody>
      </p:sp>
      <p:sp>
        <p:nvSpPr>
          <p:cNvPr id="8" name="Slide Number Placeholder 7">
            <a:extLst>
              <a:ext uri="{FF2B5EF4-FFF2-40B4-BE49-F238E27FC236}">
                <a16:creationId xmlns:a16="http://schemas.microsoft.com/office/drawing/2014/main" id="{3F1749E8-0447-4B89-8367-140607BB5DBB}"/>
              </a:ext>
            </a:extLst>
          </p:cNvPr>
          <p:cNvSpPr>
            <a:spLocks noGrp="1"/>
          </p:cNvSpPr>
          <p:nvPr>
            <p:ph type="sldNum" sz="quarter" idx="12"/>
          </p:nvPr>
        </p:nvSpPr>
        <p:spPr>
          <a:prstGeom prst="rect">
            <a:avLst/>
          </a:prstGeom>
        </p:spPr>
        <p:txBody>
          <a:bodyPr/>
          <a:lstStyle/>
          <a:p>
            <a:pPr>
              <a:defRPr/>
            </a:pPr>
            <a:fld id="{F78CDBD9-0300-43A9-9278-F5F59A89115F}" type="slidenum">
              <a:rPr lang="en-US" altLang="en-US" smtClean="0"/>
              <a:pPr>
                <a:defRPr/>
              </a:pPr>
              <a:t>18</a:t>
            </a:fld>
            <a:endParaRPr lang="en-US" altLang="en-US" dirty="0"/>
          </a:p>
        </p:txBody>
      </p:sp>
      <p:pic>
        <p:nvPicPr>
          <p:cNvPr id="12" name="Content Placeholder 4" descr="Screenshot of funding allocation seciton" title="Screenshot"/>
          <p:cNvPicPr>
            <a:picLocks noGrp="1" noChangeAspect="1"/>
          </p:cNvPicPr>
          <p:nvPr>
            <p:ph idx="4294967295"/>
          </p:nvPr>
        </p:nvPicPr>
        <p:blipFill rotWithShape="1">
          <a:blip r:embed="rId3">
            <a:extLst>
              <a:ext uri="{28A0092B-C50C-407E-A947-70E740481C1C}">
                <a14:useLocalDpi xmlns:a14="http://schemas.microsoft.com/office/drawing/2010/main" val="0"/>
              </a:ext>
            </a:extLst>
          </a:blip>
          <a:srcRect r="24994"/>
          <a:stretch/>
        </p:blipFill>
        <p:spPr>
          <a:xfrm>
            <a:off x="1702719" y="1380241"/>
            <a:ext cx="5904581" cy="4540419"/>
          </a:xfrm>
          <a:prstGeom prst="rect">
            <a:avLst/>
          </a:prstGeom>
          <a:ln w="12700" cap="sq">
            <a:solidFill>
              <a:srgbClr val="000000"/>
            </a:solidFill>
            <a:prstDash val="solid"/>
            <a:miter lim="800000"/>
          </a:ln>
          <a:effectLst/>
        </p:spPr>
      </p:pic>
      <p:sp>
        <p:nvSpPr>
          <p:cNvPr id="19" name="Rectangle 18">
            <a:extLst>
              <a:ext uri="{C183D7F6-B498-43B3-948B-1728B52AA6E4}">
                <adec:decorative xmlns:adec="http://schemas.microsoft.com/office/drawing/2017/decorative" val="1"/>
              </a:ext>
            </a:extLst>
          </p:cNvPr>
          <p:cNvSpPr/>
          <p:nvPr/>
        </p:nvSpPr>
        <p:spPr bwMode="auto">
          <a:xfrm>
            <a:off x="6084907" y="2851354"/>
            <a:ext cx="975483" cy="2355646"/>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300" b="0" i="0" u="none" strike="noStrike" cap="none" normalizeH="0" baseline="0" dirty="0">
              <a:ln>
                <a:noFill/>
              </a:ln>
              <a:solidFill>
                <a:srgbClr val="000054"/>
              </a:solidFill>
              <a:effectLst/>
              <a:latin typeface="Arial" panose="020B0604020202020204" pitchFamily="34" charset="0"/>
            </a:endParaRPr>
          </a:p>
        </p:txBody>
      </p:sp>
      <p:sp>
        <p:nvSpPr>
          <p:cNvPr id="2" name="TextBox 1">
            <a:extLst>
              <a:ext uri="{FF2B5EF4-FFF2-40B4-BE49-F238E27FC236}">
                <a16:creationId xmlns:a16="http://schemas.microsoft.com/office/drawing/2014/main" id="{86F82DE2-56B2-3935-6FB0-0EC08E88AF48}"/>
              </a:ext>
            </a:extLst>
          </p:cNvPr>
          <p:cNvSpPr txBox="1">
            <a:spLocks noChangeArrowheads="1"/>
          </p:cNvSpPr>
          <p:nvPr/>
        </p:nvSpPr>
        <p:spPr bwMode="auto">
          <a:xfrm>
            <a:off x="8215980" y="1445384"/>
            <a:ext cx="3607720" cy="4410135"/>
          </a:xfrm>
          <a:prstGeom prst="roundRect">
            <a:avLst/>
          </a:prstGeom>
        </p:spPr>
        <p:style>
          <a:lnRef idx="2">
            <a:schemeClr val="dk1"/>
          </a:lnRef>
          <a:fillRef idx="1">
            <a:schemeClr val="lt1"/>
          </a:fillRef>
          <a:effectRef idx="0">
            <a:schemeClr val="dk1"/>
          </a:effectRef>
          <a:fontRef idx="minor">
            <a:schemeClr val="dk1"/>
          </a:fontRef>
        </p:style>
        <p:txBody>
          <a:bodyPr wrap="square" anchor="ctr">
            <a:spAutoFit/>
          </a:bodyPr>
          <a:lstStyle>
            <a:defPPr>
              <a:defRPr lang="en-US"/>
            </a:defPPr>
            <a:lvl1pPr algn="ctr">
              <a:defRPr sz="3200" b="1">
                <a:solidFill>
                  <a:srgbClr val="0C4A6D"/>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600" b="0" i="0" u="none" strike="noStrike" kern="1200" cap="none" spc="0" normalizeH="0" baseline="0" noProof="0" dirty="0">
                <a:ln>
                  <a:noFill/>
                </a:ln>
                <a:solidFill>
                  <a:srgbClr val="0C4A6D"/>
                </a:solidFill>
                <a:effectLst/>
                <a:uLnTx/>
                <a:uFillTx/>
                <a:latin typeface="Arial" panose="020B0604020202020204"/>
                <a:ea typeface="+mn-ea"/>
                <a:cs typeface="+mn-cs"/>
              </a:rPr>
              <a:t>In 2024–25, </a:t>
            </a:r>
            <a:br>
              <a:rPr kumimoji="0" lang="en-US" altLang="en-US" sz="2600" b="0" i="0" u="none" strike="noStrike" kern="1200" cap="none" spc="0" normalizeH="0" baseline="0" noProof="0" dirty="0">
                <a:ln>
                  <a:noFill/>
                </a:ln>
                <a:solidFill>
                  <a:srgbClr val="0C4A6D"/>
                </a:solidFill>
                <a:effectLst/>
                <a:uLnTx/>
                <a:uFillTx/>
                <a:latin typeface="Arial" panose="020B0604020202020204"/>
                <a:ea typeface="+mn-ea"/>
                <a:cs typeface="+mn-cs"/>
              </a:rPr>
            </a:br>
            <a:r>
              <a:rPr kumimoji="0" lang="en-US" altLang="en-US" sz="2600" b="0" i="0" u="none" strike="noStrike" kern="1200" cap="none" spc="0" normalizeH="0" baseline="0" noProof="0" dirty="0">
                <a:ln>
                  <a:noFill/>
                </a:ln>
                <a:solidFill>
                  <a:srgbClr val="0C4A6D"/>
                </a:solidFill>
                <a:effectLst/>
                <a:uLnTx/>
                <a:uFillTx/>
                <a:latin typeface="Arial" panose="020B0604020202020204"/>
                <a:ea typeface="+mn-ea"/>
                <a:cs typeface="+mn-cs"/>
              </a:rPr>
              <a:t>the “Actual” allocation column will be updated before </a:t>
            </a:r>
            <a:r>
              <a:rPr kumimoji="0" lang="en-US" altLang="en-US" sz="2600" i="0" u="none" strike="noStrike" kern="1200" cap="none" spc="0" normalizeH="0" baseline="0" noProof="0" dirty="0">
                <a:ln>
                  <a:noFill/>
                </a:ln>
                <a:solidFill>
                  <a:srgbClr val="0C4A6D"/>
                </a:solidFill>
                <a:effectLst/>
                <a:uLnTx/>
                <a:uFillTx/>
                <a:latin typeface="Arial" panose="020B0604020202020204"/>
                <a:ea typeface="+mn-ea"/>
                <a:cs typeface="+mn-cs"/>
              </a:rPr>
              <a:t>BR1</a:t>
            </a:r>
            <a:r>
              <a:rPr kumimoji="0" lang="en-US" altLang="en-US" sz="2600" b="0" i="0" u="none" strike="noStrike" kern="1200" cap="none" spc="0" normalizeH="0" baseline="0" noProof="0" dirty="0">
                <a:ln>
                  <a:noFill/>
                </a:ln>
                <a:solidFill>
                  <a:srgbClr val="0C4A6D"/>
                </a:solidFill>
                <a:effectLst/>
                <a:uLnTx/>
                <a:uFillTx/>
                <a:latin typeface="Arial" panose="020B0604020202020204"/>
                <a:ea typeface="+mn-ea"/>
                <a:cs typeface="+mn-cs"/>
              </a:rPr>
              <a:t> and again before </a:t>
            </a:r>
            <a:r>
              <a:rPr kumimoji="0" lang="en-US" altLang="en-US" sz="2600" i="0" u="none" strike="noStrike" kern="1200" cap="none" spc="0" normalizeH="0" baseline="0" noProof="0" dirty="0">
                <a:ln>
                  <a:noFill/>
                </a:ln>
                <a:solidFill>
                  <a:srgbClr val="0C4A6D"/>
                </a:solidFill>
                <a:effectLst/>
                <a:uLnTx/>
                <a:uFillTx/>
                <a:latin typeface="Arial" panose="020B0604020202020204"/>
                <a:ea typeface="+mn-ea"/>
                <a:cs typeface="+mn-cs"/>
              </a:rPr>
              <a:t>BR2</a:t>
            </a:r>
            <a:r>
              <a:rPr kumimoji="0" lang="en-US" altLang="en-US" sz="2600" b="0" i="0" u="none" strike="noStrike" kern="1200" cap="none" spc="0" normalizeH="0" baseline="0" noProof="0" dirty="0">
                <a:ln>
                  <a:noFill/>
                </a:ln>
                <a:solidFill>
                  <a:srgbClr val="0C4A6D"/>
                </a:solidFill>
                <a:effectLst/>
                <a:uLnTx/>
                <a:uFillTx/>
                <a:latin typeface="Arial" panose="020B0604020202020204"/>
                <a:ea typeface="+mn-ea"/>
                <a:cs typeface="+mn-cs"/>
              </a:rPr>
              <a:t>. Your total budget should always match the total amount in Section 1. </a:t>
            </a:r>
          </a:p>
        </p:txBody>
      </p:sp>
      <p:sp>
        <p:nvSpPr>
          <p:cNvPr id="4" name="Notched Right Arrow 9">
            <a:extLst>
              <a:ext uri="{FF2B5EF4-FFF2-40B4-BE49-F238E27FC236}">
                <a16:creationId xmlns:a16="http://schemas.microsoft.com/office/drawing/2014/main" id="{89D5604F-1A55-2FDC-610B-5D1CDF8945F0}"/>
              </a:ext>
              <a:ext uri="{C183D7F6-B498-43B3-948B-1728B52AA6E4}">
                <adec:decorative xmlns:adec="http://schemas.microsoft.com/office/drawing/2017/decorative" val="1"/>
              </a:ext>
            </a:extLst>
          </p:cNvPr>
          <p:cNvSpPr>
            <a:spLocks noChangeArrowheads="1"/>
          </p:cNvSpPr>
          <p:nvPr/>
        </p:nvSpPr>
        <p:spPr bwMode="auto">
          <a:xfrm>
            <a:off x="7099300" y="3214148"/>
            <a:ext cx="1116680" cy="481552"/>
          </a:xfrm>
          <a:prstGeom prst="leftArrow">
            <a:avLst/>
          </a:prstGeom>
          <a:solidFill>
            <a:srgbClr val="FF0000"/>
          </a:solidFill>
          <a:ln w="9525" algn="ctr">
            <a:solidFill>
              <a:schemeClr val="tx1"/>
            </a:solidFill>
            <a:round/>
            <a:headEnd/>
            <a:tailEnd/>
          </a:ln>
          <a:effec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300" dirty="0">
              <a:solidFill>
                <a:srgbClr val="000054"/>
              </a:solidFill>
            </a:endParaRPr>
          </a:p>
        </p:txBody>
      </p:sp>
    </p:spTree>
    <p:extLst>
      <p:ext uri="{BB962C8B-B14F-4D97-AF65-F5344CB8AC3E}">
        <p14:creationId xmlns:p14="http://schemas.microsoft.com/office/powerpoint/2010/main" val="332697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9FE77B-591F-4089-9E42-EC4F70124019}"/>
              </a:ext>
            </a:extLst>
          </p:cNvPr>
          <p:cNvSpPr>
            <a:spLocks noGrp="1"/>
          </p:cNvSpPr>
          <p:nvPr>
            <p:ph type="title"/>
          </p:nvPr>
        </p:nvSpPr>
        <p:spPr/>
        <p:txBody>
          <a:bodyPr/>
          <a:lstStyle/>
          <a:p>
            <a:r>
              <a:rPr lang="en-US" altLang="en-US" b="1" dirty="0"/>
              <a:t>Editing a Budget Revision</a:t>
            </a:r>
            <a:endParaRPr lang="en-US" dirty="0"/>
          </a:p>
        </p:txBody>
      </p:sp>
      <p:sp>
        <p:nvSpPr>
          <p:cNvPr id="7" name="Slide Number Placeholder 6">
            <a:extLst>
              <a:ext uri="{FF2B5EF4-FFF2-40B4-BE49-F238E27FC236}">
                <a16:creationId xmlns:a16="http://schemas.microsoft.com/office/drawing/2014/main" id="{68FF3680-FB1E-44F9-BC21-2B672C1C8F58}"/>
              </a:ext>
            </a:extLst>
          </p:cNvPr>
          <p:cNvSpPr>
            <a:spLocks noGrp="1"/>
          </p:cNvSpPr>
          <p:nvPr>
            <p:ph type="sldNum" sz="quarter" idx="12"/>
          </p:nvPr>
        </p:nvSpPr>
        <p:spPr>
          <a:prstGeom prst="rect">
            <a:avLst/>
          </a:prstGeom>
        </p:spPr>
        <p:txBody>
          <a:bodyPr/>
          <a:lstStyle/>
          <a:p>
            <a:pPr algn="r">
              <a:defRPr/>
            </a:pPr>
            <a:fld id="{7AD1BBFD-4C0B-407F-A08C-7CDE14064DCD}" type="slidenum">
              <a:rPr lang="en-US" altLang="en-US" smtClean="0"/>
              <a:pPr algn="r">
                <a:defRPr/>
              </a:pPr>
              <a:t>19</a:t>
            </a:fld>
            <a:endParaRPr lang="en-US" altLang="en-US" dirty="0"/>
          </a:p>
        </p:txBody>
      </p:sp>
      <p:pic>
        <p:nvPicPr>
          <p:cNvPr id="4" name="Content Placeholder 3" descr="screenshot&#10;&#10;screenshot" title="screenshot">
            <a:extLst>
              <a:ext uri="{FF2B5EF4-FFF2-40B4-BE49-F238E27FC236}">
                <a16:creationId xmlns:a16="http://schemas.microsoft.com/office/drawing/2014/main" id="{F0AD7BED-D6B9-429F-846F-038264D3FA61}"/>
              </a:ext>
            </a:extLst>
          </p:cNvPr>
          <p:cNvPicPr>
            <a:picLocks noGrp="1" noChangeAspect="1"/>
          </p:cNvPicPr>
          <p:nvPr>
            <p:ph idx="4294967295"/>
          </p:nvPr>
        </p:nvPicPr>
        <p:blipFill rotWithShape="1">
          <a:blip r:embed="rId3"/>
          <a:srcRect t="17469" b="8208"/>
          <a:stretch/>
        </p:blipFill>
        <p:spPr>
          <a:xfrm>
            <a:off x="2378242" y="1529362"/>
            <a:ext cx="7055268" cy="4625474"/>
          </a:xfrm>
          <a:ln w="12700" cap="sq">
            <a:solidFill>
              <a:srgbClr val="000000"/>
            </a:solidFill>
            <a:miter lim="800000"/>
          </a:ln>
          <a:effectLst/>
        </p:spPr>
      </p:pic>
      <p:pic>
        <p:nvPicPr>
          <p:cNvPr id="39939" name="Picture 5">
            <a:extLst>
              <a:ext uri="{FF2B5EF4-FFF2-40B4-BE49-F238E27FC236}">
                <a16:creationId xmlns:a16="http://schemas.microsoft.com/office/drawing/2014/main" id="{463F54E5-7AC6-4F06-ABF6-E1907BF3365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739313" y="1479550"/>
            <a:ext cx="45720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3" name="Notched Right Arrow 9">
            <a:extLst>
              <a:ext uri="{FF2B5EF4-FFF2-40B4-BE49-F238E27FC236}">
                <a16:creationId xmlns:a16="http://schemas.microsoft.com/office/drawing/2014/main" id="{7DFC7C41-9C0B-46F0-98D8-6108E3AE8EF0}"/>
              </a:ext>
              <a:ext uri="{C183D7F6-B498-43B3-948B-1728B52AA6E4}">
                <adec:decorative xmlns:adec="http://schemas.microsoft.com/office/drawing/2017/decorative" val="1"/>
              </a:ext>
            </a:extLst>
          </p:cNvPr>
          <p:cNvSpPr>
            <a:spLocks noChangeArrowheads="1"/>
          </p:cNvSpPr>
          <p:nvPr/>
        </p:nvSpPr>
        <p:spPr bwMode="auto">
          <a:xfrm>
            <a:off x="9253370" y="3951899"/>
            <a:ext cx="1120775" cy="182563"/>
          </a:xfrm>
          <a:prstGeom prst="leftArrow">
            <a:avLst/>
          </a:prstGeom>
          <a:solidFill>
            <a:srgbClr val="FF0000"/>
          </a:solidFill>
          <a:ln w="9525" algn="ctr">
            <a:solidFill>
              <a:schemeClr val="tx1"/>
            </a:solidFill>
            <a:round/>
            <a:headEnd/>
            <a:tailEnd/>
          </a:ln>
          <a:effec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300" dirty="0">
              <a:solidFill>
                <a:srgbClr val="000054"/>
              </a:solidFill>
            </a:endParaRPr>
          </a:p>
        </p:txBody>
      </p:sp>
      <p:sp>
        <p:nvSpPr>
          <p:cNvPr id="9" name="TextBox 8">
            <a:extLst>
              <a:ext uri="{FF2B5EF4-FFF2-40B4-BE49-F238E27FC236}">
                <a16:creationId xmlns:a16="http://schemas.microsoft.com/office/drawing/2014/main" id="{E45BF3D6-B2DB-433F-ABB7-A9F0A657D00D}"/>
              </a:ext>
              <a:ext uri="{C183D7F6-B498-43B3-948B-1728B52AA6E4}">
                <adec:decorative xmlns:adec="http://schemas.microsoft.com/office/drawing/2017/decorative" val="1"/>
              </a:ext>
            </a:extLst>
          </p:cNvPr>
          <p:cNvSpPr txBox="1"/>
          <p:nvPr/>
        </p:nvSpPr>
        <p:spPr>
          <a:xfrm>
            <a:off x="3302717" y="3055529"/>
            <a:ext cx="1755980" cy="98834"/>
          </a:xfrm>
          <a:prstGeom prst="rect">
            <a:avLst/>
          </a:prstGeom>
          <a:solidFill>
            <a:schemeClr val="bg1"/>
          </a:solidFill>
        </p:spPr>
        <p:txBody>
          <a:bodyPr wrap="square" rtlCol="0">
            <a:spAutoFit/>
          </a:bodyPr>
          <a:lstStyle/>
          <a:p>
            <a:endParaRPr lang="en-US" dirty="0">
              <a:solidFill>
                <a:schemeClr val="bg1"/>
              </a:solidFill>
            </a:endParaRPr>
          </a:p>
        </p:txBody>
      </p:sp>
    </p:spTree>
    <p:extLst>
      <p:ext uri="{BB962C8B-B14F-4D97-AF65-F5344CB8AC3E}">
        <p14:creationId xmlns:p14="http://schemas.microsoft.com/office/powerpoint/2010/main" val="546828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063D3-6764-B132-5AFB-D95211259629}"/>
              </a:ext>
            </a:extLst>
          </p:cNvPr>
          <p:cNvSpPr>
            <a:spLocks noGrp="1"/>
          </p:cNvSpPr>
          <p:nvPr>
            <p:ph type="title"/>
          </p:nvPr>
        </p:nvSpPr>
        <p:spPr/>
        <p:txBody>
          <a:bodyPr/>
          <a:lstStyle/>
          <a:p>
            <a:r>
              <a:rPr lang="en-US" b="1" dirty="0"/>
              <a:t>Presenters</a:t>
            </a:r>
          </a:p>
        </p:txBody>
      </p:sp>
      <p:sp>
        <p:nvSpPr>
          <p:cNvPr id="3" name="Content Placeholder 2">
            <a:extLst>
              <a:ext uri="{FF2B5EF4-FFF2-40B4-BE49-F238E27FC236}">
                <a16:creationId xmlns:a16="http://schemas.microsoft.com/office/drawing/2014/main" id="{FE7C2C59-A409-279B-579B-C7B1C329CDE8}"/>
              </a:ext>
            </a:extLst>
          </p:cNvPr>
          <p:cNvSpPr>
            <a:spLocks noGrp="1"/>
          </p:cNvSpPr>
          <p:nvPr>
            <p:ph sz="half" idx="1"/>
          </p:nvPr>
        </p:nvSpPr>
        <p:spPr>
          <a:xfrm>
            <a:off x="1282949" y="5073270"/>
            <a:ext cx="4593187" cy="913055"/>
          </a:xfrm>
        </p:spPr>
        <p:txBody>
          <a:bodyPr>
            <a:normAutofit/>
          </a:bodyPr>
          <a:lstStyle/>
          <a:p>
            <a:pPr marL="0" indent="0" algn="ctr">
              <a:buNone/>
            </a:pPr>
            <a:r>
              <a:rPr lang="en-US" sz="2400" dirty="0"/>
              <a:t>Emily Smith</a:t>
            </a:r>
            <a:br>
              <a:rPr lang="en-US" sz="2400" dirty="0"/>
            </a:br>
            <a:r>
              <a:rPr lang="en-US" sz="2400" dirty="0"/>
              <a:t>Education Programs Consultant</a:t>
            </a:r>
          </a:p>
        </p:txBody>
      </p:sp>
      <p:pic>
        <p:nvPicPr>
          <p:cNvPr id="5" name="Picture 4" descr="A person with long brown hair smiling&#10;&#10;Description automatically generated">
            <a:extLst>
              <a:ext uri="{FF2B5EF4-FFF2-40B4-BE49-F238E27FC236}">
                <a16:creationId xmlns:a16="http://schemas.microsoft.com/office/drawing/2014/main" id="{9384BDBA-5C01-9A26-8FB5-4AD77DF3097A}"/>
              </a:ext>
            </a:extLst>
          </p:cNvPr>
          <p:cNvPicPr>
            <a:picLocks noChangeAspect="1"/>
          </p:cNvPicPr>
          <p:nvPr/>
        </p:nvPicPr>
        <p:blipFill rotWithShape="1">
          <a:blip r:embed="rId3">
            <a:extLst>
              <a:ext uri="{28A0092B-C50C-407E-A947-70E740481C1C}">
                <a14:useLocalDpi xmlns:a14="http://schemas.microsoft.com/office/drawing/2010/main" val="0"/>
              </a:ext>
            </a:extLst>
          </a:blip>
          <a:srcRect l="4845" t="9761" r="9039" b="13703"/>
          <a:stretch/>
        </p:blipFill>
        <p:spPr>
          <a:xfrm>
            <a:off x="2302529" y="1668182"/>
            <a:ext cx="2554025" cy="3266268"/>
          </a:xfrm>
          <a:prstGeom prst="rect">
            <a:avLst/>
          </a:prstGeom>
          <a:solidFill>
            <a:srgbClr val="FFFFFF">
              <a:shade val="85000"/>
            </a:srgbClr>
          </a:solidFill>
          <a:ln w="88900" cap="sq">
            <a:solidFill>
              <a:srgbClr val="FFFFFF"/>
            </a:solidFill>
            <a:miter lim="800000"/>
          </a:ln>
          <a:effectLst/>
          <a:scene3d>
            <a:camera prst="orthographicFront"/>
            <a:lightRig rig="twoPt" dir="t">
              <a:rot lat="0" lon="0" rev="7200000"/>
            </a:lightRig>
          </a:scene3d>
          <a:sp3d>
            <a:bevelT w="25400" h="19050"/>
            <a:contourClr>
              <a:srgbClr val="FFFFFF"/>
            </a:contourClr>
          </a:sp3d>
        </p:spPr>
      </p:pic>
      <p:pic>
        <p:nvPicPr>
          <p:cNvPr id="7" name="Picture 6" descr="Photo of new staff member, Alex Leguizamo." title="Picture">
            <a:extLst>
              <a:ext uri="{FF2B5EF4-FFF2-40B4-BE49-F238E27FC236}">
                <a16:creationId xmlns:a16="http://schemas.microsoft.com/office/drawing/2014/main" id="{8AF1DB2B-3CFC-6041-2A4A-7D3B2F6F90A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6921" t="2399" r="15256" b="31094"/>
          <a:stretch/>
        </p:blipFill>
        <p:spPr>
          <a:xfrm>
            <a:off x="7335448" y="1668182"/>
            <a:ext cx="2554023" cy="3241814"/>
          </a:xfrm>
          <a:prstGeom prst="rect">
            <a:avLst/>
          </a:prstGeom>
          <a:solidFill>
            <a:srgbClr val="FFFFFF">
              <a:shade val="85000"/>
            </a:srgbClr>
          </a:solidFill>
          <a:ln w="88900" cap="sq">
            <a:solidFill>
              <a:srgbClr val="FFFFFF"/>
            </a:solidFill>
            <a:miter lim="800000"/>
          </a:ln>
          <a:effectLst/>
          <a:scene3d>
            <a:camera prst="orthographicFront"/>
            <a:lightRig rig="twoPt" dir="t">
              <a:rot lat="0" lon="0" rev="7200000"/>
            </a:lightRig>
          </a:scene3d>
          <a:sp3d>
            <a:bevelT w="25400" h="19050"/>
            <a:contourClr>
              <a:srgbClr val="FFFFFF"/>
            </a:contourClr>
          </a:sp3d>
        </p:spPr>
      </p:pic>
      <p:sp>
        <p:nvSpPr>
          <p:cNvPr id="9" name="Content Placeholder 2">
            <a:extLst>
              <a:ext uri="{FF2B5EF4-FFF2-40B4-BE49-F238E27FC236}">
                <a16:creationId xmlns:a16="http://schemas.microsoft.com/office/drawing/2014/main" id="{227665A6-D8A7-C29A-B83C-86BC33922063}"/>
              </a:ext>
            </a:extLst>
          </p:cNvPr>
          <p:cNvSpPr txBox="1">
            <a:spLocks/>
          </p:cNvSpPr>
          <p:nvPr/>
        </p:nvSpPr>
        <p:spPr>
          <a:xfrm>
            <a:off x="6315865" y="5073270"/>
            <a:ext cx="4593188" cy="9130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dirty="0">
                <a:solidFill>
                  <a:schemeClr val="bg1"/>
                </a:solidFill>
              </a:rPr>
              <a:t>Alex Leguizamo</a:t>
            </a:r>
            <a:br>
              <a:rPr lang="en-US" sz="2400" dirty="0">
                <a:solidFill>
                  <a:schemeClr val="bg1"/>
                </a:solidFill>
              </a:rPr>
            </a:br>
            <a:r>
              <a:rPr lang="en-US" sz="2400" dirty="0">
                <a:solidFill>
                  <a:schemeClr val="bg1"/>
                </a:solidFill>
              </a:rPr>
              <a:t>Education Programs Consultant</a:t>
            </a:r>
          </a:p>
        </p:txBody>
      </p:sp>
    </p:spTree>
    <p:extLst>
      <p:ext uri="{BB962C8B-B14F-4D97-AF65-F5344CB8AC3E}">
        <p14:creationId xmlns:p14="http://schemas.microsoft.com/office/powerpoint/2010/main" val="33970419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C6235C-6EC7-4C3E-B5E5-5D454B2CC191}"/>
              </a:ext>
            </a:extLst>
          </p:cNvPr>
          <p:cNvSpPr>
            <a:spLocks noGrp="1"/>
          </p:cNvSpPr>
          <p:nvPr>
            <p:ph type="title"/>
          </p:nvPr>
        </p:nvSpPr>
        <p:spPr/>
        <p:txBody>
          <a:bodyPr/>
          <a:lstStyle/>
          <a:p>
            <a:r>
              <a:rPr lang="en-US" altLang="en-US" b="1" dirty="0"/>
              <a:t>Service/Activity List</a:t>
            </a:r>
            <a:endParaRPr lang="en-US" dirty="0"/>
          </a:p>
        </p:txBody>
      </p:sp>
      <p:sp>
        <p:nvSpPr>
          <p:cNvPr id="4" name="Slide Number Placeholder 3">
            <a:extLst>
              <a:ext uri="{FF2B5EF4-FFF2-40B4-BE49-F238E27FC236}">
                <a16:creationId xmlns:a16="http://schemas.microsoft.com/office/drawing/2014/main" id="{10503E89-23B4-45B6-A6B9-A2CC34A78D79}"/>
              </a:ext>
              <a:ext uri="{C183D7F6-B498-43B3-948B-1728B52AA6E4}">
                <adec:decorative xmlns:adec="http://schemas.microsoft.com/office/drawing/2017/decorative" val="0"/>
              </a:ext>
            </a:extLst>
          </p:cNvPr>
          <p:cNvSpPr>
            <a:spLocks noGrp="1"/>
          </p:cNvSpPr>
          <p:nvPr>
            <p:ph type="sldNum" sz="quarter" idx="12"/>
          </p:nvPr>
        </p:nvSpPr>
        <p:spPr>
          <a:prstGeom prst="rect">
            <a:avLst/>
          </a:prstGeom>
        </p:spPr>
        <p:txBody>
          <a:bodyPr/>
          <a:lstStyle/>
          <a:p>
            <a:pPr>
              <a:defRPr/>
            </a:pPr>
            <a:fld id="{5A3877AD-9853-48FE-AE46-98768A2282F0}" type="slidenum">
              <a:rPr lang="en-US" altLang="en-US" smtClean="0"/>
              <a:pPr>
                <a:defRPr/>
              </a:pPr>
              <a:t>20</a:t>
            </a:fld>
            <a:endParaRPr lang="en-US" altLang="en-US" dirty="0"/>
          </a:p>
        </p:txBody>
      </p:sp>
      <p:pic>
        <p:nvPicPr>
          <p:cNvPr id="6" name="Content Placeholder 5" descr="screenshot" title="screenshot">
            <a:extLst>
              <a:ext uri="{FF2B5EF4-FFF2-40B4-BE49-F238E27FC236}">
                <a16:creationId xmlns:a16="http://schemas.microsoft.com/office/drawing/2014/main" id="{B0C82710-3163-418F-9A3A-593DDB45D74F}"/>
              </a:ext>
            </a:extLst>
          </p:cNvPr>
          <p:cNvPicPr>
            <a:picLocks noGrp="1" noChangeAspect="1"/>
          </p:cNvPicPr>
          <p:nvPr>
            <p:ph idx="4294967295"/>
          </p:nvPr>
        </p:nvPicPr>
        <p:blipFill rotWithShape="1">
          <a:blip r:embed="rId3"/>
          <a:srcRect b="16609"/>
          <a:stretch/>
        </p:blipFill>
        <p:spPr>
          <a:xfrm>
            <a:off x="966062" y="1529363"/>
            <a:ext cx="9993312" cy="3702772"/>
          </a:xfrm>
          <a:ln w="12700" cap="sq">
            <a:solidFill>
              <a:srgbClr val="000000"/>
            </a:solidFill>
            <a:miter lim="800000"/>
          </a:ln>
          <a:effectLst/>
        </p:spPr>
      </p:pic>
      <p:sp>
        <p:nvSpPr>
          <p:cNvPr id="41990" name="Notched Right Arrow 12">
            <a:extLst>
              <a:ext uri="{FF2B5EF4-FFF2-40B4-BE49-F238E27FC236}">
                <a16:creationId xmlns:a16="http://schemas.microsoft.com/office/drawing/2014/main" id="{272AA9FD-D7C0-48A9-997A-402322D69457}"/>
              </a:ext>
              <a:ext uri="{C183D7F6-B498-43B3-948B-1728B52AA6E4}">
                <adec:decorative xmlns:adec="http://schemas.microsoft.com/office/drawing/2017/decorative" val="1"/>
              </a:ext>
            </a:extLst>
          </p:cNvPr>
          <p:cNvSpPr>
            <a:spLocks noChangeArrowheads="1"/>
          </p:cNvSpPr>
          <p:nvPr/>
        </p:nvSpPr>
        <p:spPr bwMode="auto">
          <a:xfrm rot="2204003" flipV="1">
            <a:off x="7993918" y="2859247"/>
            <a:ext cx="773112" cy="269875"/>
          </a:xfrm>
          <a:prstGeom prst="leftArrow">
            <a:avLst/>
          </a:prstGeom>
          <a:solidFill>
            <a:srgbClr val="FF0000"/>
          </a:solidFill>
          <a:ln w="9525" algn="ctr">
            <a:solidFill>
              <a:schemeClr val="tx1"/>
            </a:solidFill>
            <a:round/>
            <a:headEnd/>
            <a:tailEnd/>
          </a:ln>
          <a:effec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300" dirty="0">
              <a:solidFill>
                <a:srgbClr val="000054"/>
              </a:solidFill>
            </a:endParaRPr>
          </a:p>
        </p:txBody>
      </p:sp>
      <p:sp>
        <p:nvSpPr>
          <p:cNvPr id="41992" name="Notched Right Arrow 14">
            <a:extLst>
              <a:ext uri="{FF2B5EF4-FFF2-40B4-BE49-F238E27FC236}">
                <a16:creationId xmlns:a16="http://schemas.microsoft.com/office/drawing/2014/main" id="{2C9C04FC-A2A7-4BAD-8E51-43787E3B291B}"/>
              </a:ext>
              <a:ext uri="{C183D7F6-B498-43B3-948B-1728B52AA6E4}">
                <adec:decorative xmlns:adec="http://schemas.microsoft.com/office/drawing/2017/decorative" val="1"/>
              </a:ext>
            </a:extLst>
          </p:cNvPr>
          <p:cNvSpPr>
            <a:spLocks noChangeArrowheads="1"/>
          </p:cNvSpPr>
          <p:nvPr/>
        </p:nvSpPr>
        <p:spPr bwMode="auto">
          <a:xfrm flipV="1">
            <a:off x="5049948" y="2778829"/>
            <a:ext cx="774700" cy="271462"/>
          </a:xfrm>
          <a:prstGeom prst="rightArrow">
            <a:avLst/>
          </a:prstGeom>
          <a:solidFill>
            <a:srgbClr val="FF0000"/>
          </a:solidFill>
          <a:ln w="9525" algn="ctr">
            <a:solidFill>
              <a:schemeClr val="tx1"/>
            </a:solidFill>
            <a:round/>
            <a:headEnd/>
            <a:tailEnd/>
          </a:ln>
          <a:effec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300" dirty="0">
              <a:solidFill>
                <a:srgbClr val="000054"/>
              </a:solidFill>
            </a:endParaRPr>
          </a:p>
        </p:txBody>
      </p:sp>
      <p:sp>
        <p:nvSpPr>
          <p:cNvPr id="2" name="TextBox 1">
            <a:extLst>
              <a:ext uri="{FF2B5EF4-FFF2-40B4-BE49-F238E27FC236}">
                <a16:creationId xmlns:a16="http://schemas.microsoft.com/office/drawing/2014/main" id="{073032E2-B844-88F0-0B43-C10D1A51F557}"/>
              </a:ext>
            </a:extLst>
          </p:cNvPr>
          <p:cNvSpPr txBox="1">
            <a:spLocks noChangeArrowheads="1"/>
          </p:cNvSpPr>
          <p:nvPr/>
        </p:nvSpPr>
        <p:spPr bwMode="auto">
          <a:xfrm>
            <a:off x="2062131" y="5357130"/>
            <a:ext cx="7792196" cy="1055608"/>
          </a:xfrm>
          <a:prstGeom prst="roundRect">
            <a:avLst/>
          </a:prstGeom>
          <a:noFill/>
        </p:spPr>
        <p:txBody>
          <a:bodyPr wrap="square">
            <a:spAutoFit/>
          </a:bodyPr>
          <a:lstStyle>
            <a:defPPr>
              <a:defRPr lang="en-US"/>
            </a:defPPr>
            <a:lvl1pPr algn="ctr">
              <a:defRPr sz="3200" b="1">
                <a:solidFill>
                  <a:srgbClr val="0C4A6D"/>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0C4A6D"/>
                </a:solidFill>
                <a:effectLst/>
                <a:uLnTx/>
                <a:uFillTx/>
                <a:latin typeface="Arial" panose="020B0604020202020204"/>
                <a:ea typeface="+mn-ea"/>
                <a:cs typeface="+mn-cs"/>
              </a:rPr>
              <a:t>Change the status of the section you would like to revise from “Completed” to “Draft.” </a:t>
            </a:r>
          </a:p>
        </p:txBody>
      </p:sp>
      <p:pic>
        <p:nvPicPr>
          <p:cNvPr id="5" name="Graphic 4" descr="Badge 1 outline">
            <a:extLst>
              <a:ext uri="{FF2B5EF4-FFF2-40B4-BE49-F238E27FC236}">
                <a16:creationId xmlns:a16="http://schemas.microsoft.com/office/drawing/2014/main" id="{365DA558-EE20-43D8-3DB5-1AB635ACA1A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737600" y="2874383"/>
            <a:ext cx="738094" cy="738094"/>
          </a:xfrm>
          <a:prstGeom prst="rect">
            <a:avLst/>
          </a:prstGeom>
        </p:spPr>
      </p:pic>
      <p:pic>
        <p:nvPicPr>
          <p:cNvPr id="7" name="Graphic 6" descr="Badge outline">
            <a:extLst>
              <a:ext uri="{FF2B5EF4-FFF2-40B4-BE49-F238E27FC236}">
                <a16:creationId xmlns:a16="http://schemas.microsoft.com/office/drawing/2014/main" id="{34B127C4-92FF-6252-13FE-FB16AE03E69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74070" y="2545513"/>
            <a:ext cx="738094" cy="738094"/>
          </a:xfrm>
          <a:prstGeom prst="rect">
            <a:avLst/>
          </a:prstGeom>
        </p:spPr>
      </p:pic>
    </p:spTree>
    <p:extLst>
      <p:ext uri="{BB962C8B-B14F-4D97-AF65-F5344CB8AC3E}">
        <p14:creationId xmlns:p14="http://schemas.microsoft.com/office/powerpoint/2010/main" val="6833299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8AAE62-5B11-4A64-B065-547A92A9978D}"/>
              </a:ext>
            </a:extLst>
          </p:cNvPr>
          <p:cNvSpPr>
            <a:spLocks noGrp="1"/>
          </p:cNvSpPr>
          <p:nvPr>
            <p:ph type="title"/>
          </p:nvPr>
        </p:nvSpPr>
        <p:spPr/>
        <p:txBody>
          <a:bodyPr/>
          <a:lstStyle/>
          <a:p>
            <a:r>
              <a:rPr lang="en-US" altLang="en-US" b="1" dirty="0"/>
              <a:t>Edit or Create a Service/Activity</a:t>
            </a:r>
            <a:endParaRPr lang="en-US" dirty="0"/>
          </a:p>
        </p:txBody>
      </p:sp>
      <p:sp>
        <p:nvSpPr>
          <p:cNvPr id="4" name="Slide Number Placeholder 3">
            <a:extLst>
              <a:ext uri="{FF2B5EF4-FFF2-40B4-BE49-F238E27FC236}">
                <a16:creationId xmlns:a16="http://schemas.microsoft.com/office/drawing/2014/main" id="{F7228A68-6E01-40A1-8EDB-5627C4D2BE02}"/>
              </a:ext>
            </a:extLst>
          </p:cNvPr>
          <p:cNvSpPr>
            <a:spLocks noGrp="1"/>
          </p:cNvSpPr>
          <p:nvPr>
            <p:ph type="sldNum" sz="quarter" idx="12"/>
          </p:nvPr>
        </p:nvSpPr>
        <p:spPr>
          <a:prstGeom prst="rect">
            <a:avLst/>
          </a:prstGeom>
        </p:spPr>
        <p:txBody>
          <a:bodyPr/>
          <a:lstStyle/>
          <a:p>
            <a:pPr>
              <a:defRPr/>
            </a:pPr>
            <a:fld id="{B8D2A9F0-245F-486B-946E-B6838F0BAD6F}" type="slidenum">
              <a:rPr lang="en-US" altLang="en-US" smtClean="0"/>
              <a:pPr>
                <a:defRPr/>
              </a:pPr>
              <a:t>21</a:t>
            </a:fld>
            <a:endParaRPr lang="en-US" altLang="en-US" dirty="0"/>
          </a:p>
        </p:txBody>
      </p:sp>
      <p:pic>
        <p:nvPicPr>
          <p:cNvPr id="10" name="Picture 9" descr="screenshot" title="screenshot">
            <a:extLst>
              <a:ext uri="{FF2B5EF4-FFF2-40B4-BE49-F238E27FC236}">
                <a16:creationId xmlns:a16="http://schemas.microsoft.com/office/drawing/2014/main" id="{9F70BF69-F240-40E3-81FA-F8E840F324C1}"/>
              </a:ext>
            </a:extLst>
          </p:cNvPr>
          <p:cNvPicPr>
            <a:picLocks noChangeAspect="1"/>
          </p:cNvPicPr>
          <p:nvPr/>
        </p:nvPicPr>
        <p:blipFill>
          <a:blip r:embed="rId3"/>
          <a:stretch>
            <a:fillRect/>
          </a:stretch>
        </p:blipFill>
        <p:spPr>
          <a:xfrm>
            <a:off x="1443037" y="1600200"/>
            <a:ext cx="9305925" cy="3657600"/>
          </a:xfrm>
          <a:prstGeom prst="rect">
            <a:avLst/>
          </a:prstGeom>
          <a:ln w="12700" cap="sq">
            <a:solidFill>
              <a:srgbClr val="000000"/>
            </a:solidFill>
            <a:prstDash val="solid"/>
            <a:miter lim="800000"/>
          </a:ln>
          <a:effectLst/>
        </p:spPr>
      </p:pic>
      <p:sp>
        <p:nvSpPr>
          <p:cNvPr id="2" name="TextBox 1">
            <a:extLst>
              <a:ext uri="{FF2B5EF4-FFF2-40B4-BE49-F238E27FC236}">
                <a16:creationId xmlns:a16="http://schemas.microsoft.com/office/drawing/2014/main" id="{3C07FE6F-1187-A328-6EF8-80D8BC29B049}"/>
              </a:ext>
            </a:extLst>
          </p:cNvPr>
          <p:cNvSpPr txBox="1">
            <a:spLocks noChangeArrowheads="1"/>
          </p:cNvSpPr>
          <p:nvPr/>
        </p:nvSpPr>
        <p:spPr bwMode="auto">
          <a:xfrm>
            <a:off x="2062131" y="5357130"/>
            <a:ext cx="7792196" cy="1055608"/>
          </a:xfrm>
          <a:prstGeom prst="roundRect">
            <a:avLst/>
          </a:prstGeom>
          <a:noFill/>
        </p:spPr>
        <p:txBody>
          <a:bodyPr wrap="square">
            <a:spAutoFit/>
          </a:bodyPr>
          <a:lstStyle>
            <a:defPPr>
              <a:defRPr lang="en-US"/>
            </a:defPPr>
            <a:lvl1pPr algn="ctr">
              <a:defRPr sz="3200" b="1">
                <a:solidFill>
                  <a:srgbClr val="0C4A6D"/>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0C4A6D"/>
                </a:solidFill>
                <a:effectLst/>
                <a:uLnTx/>
                <a:uFillTx/>
                <a:latin typeface="Arial" panose="020B0604020202020204"/>
                <a:ea typeface="+mn-ea"/>
                <a:cs typeface="+mn-cs"/>
              </a:rPr>
              <a:t>You can edit an existing service/activity or create a new service/activity.</a:t>
            </a:r>
          </a:p>
        </p:txBody>
      </p:sp>
      <p:sp>
        <p:nvSpPr>
          <p:cNvPr id="6" name="Rectangle 5">
            <a:extLst>
              <a:ext uri="{FF2B5EF4-FFF2-40B4-BE49-F238E27FC236}">
                <a16:creationId xmlns:a16="http://schemas.microsoft.com/office/drawing/2014/main" id="{89898B19-3179-E6A1-E18A-7E35877524C4}"/>
              </a:ext>
              <a:ext uri="{C183D7F6-B498-43B3-948B-1728B52AA6E4}">
                <adec:decorative xmlns:adec="http://schemas.microsoft.com/office/drawing/2017/decorative" val="1"/>
              </a:ext>
            </a:extLst>
          </p:cNvPr>
          <p:cNvSpPr/>
          <p:nvPr/>
        </p:nvSpPr>
        <p:spPr bwMode="auto">
          <a:xfrm>
            <a:off x="9187711" y="3276599"/>
            <a:ext cx="1404089" cy="292101"/>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300" b="0" i="0" u="none" strike="noStrike" cap="none" normalizeH="0" baseline="0" dirty="0">
              <a:ln>
                <a:noFill/>
              </a:ln>
              <a:solidFill>
                <a:srgbClr val="000054"/>
              </a:solidFill>
              <a:effectLst/>
              <a:latin typeface="Arial" panose="020B0604020202020204" pitchFamily="34" charset="0"/>
            </a:endParaRPr>
          </a:p>
        </p:txBody>
      </p:sp>
      <p:sp>
        <p:nvSpPr>
          <p:cNvPr id="7" name="Rectangle 6">
            <a:extLst>
              <a:ext uri="{FF2B5EF4-FFF2-40B4-BE49-F238E27FC236}">
                <a16:creationId xmlns:a16="http://schemas.microsoft.com/office/drawing/2014/main" id="{D092B8CE-D61C-7CDD-A1DF-40A1B70A426C}"/>
              </a:ext>
              <a:ext uri="{C183D7F6-B498-43B3-948B-1728B52AA6E4}">
                <adec:decorative xmlns:adec="http://schemas.microsoft.com/office/drawing/2017/decorative" val="1"/>
              </a:ext>
            </a:extLst>
          </p:cNvPr>
          <p:cNvSpPr/>
          <p:nvPr/>
        </p:nvSpPr>
        <p:spPr bwMode="auto">
          <a:xfrm>
            <a:off x="9187711" y="3588738"/>
            <a:ext cx="1404089" cy="602262"/>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300" b="0" i="0" u="none" strike="noStrike" cap="none" normalizeH="0" baseline="0" dirty="0">
              <a:ln>
                <a:noFill/>
              </a:ln>
              <a:solidFill>
                <a:srgbClr val="000054"/>
              </a:solidFill>
              <a:effectLst/>
              <a:latin typeface="Arial" panose="020B0604020202020204" pitchFamily="34" charset="0"/>
            </a:endParaRPr>
          </a:p>
        </p:txBody>
      </p:sp>
    </p:spTree>
    <p:extLst>
      <p:ext uri="{BB962C8B-B14F-4D97-AF65-F5344CB8AC3E}">
        <p14:creationId xmlns:p14="http://schemas.microsoft.com/office/powerpoint/2010/main" val="12658433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FCB9EB-B926-4CEE-861E-3AC727169D1C}"/>
              </a:ext>
            </a:extLst>
          </p:cNvPr>
          <p:cNvSpPr>
            <a:spLocks noGrp="1"/>
          </p:cNvSpPr>
          <p:nvPr>
            <p:ph type="title"/>
          </p:nvPr>
        </p:nvSpPr>
        <p:spPr/>
        <p:txBody>
          <a:bodyPr/>
          <a:lstStyle/>
          <a:p>
            <a:r>
              <a:rPr lang="en-US" altLang="en-US" b="1" dirty="0"/>
              <a:t>Revising a Service/Activity</a:t>
            </a:r>
            <a:endParaRPr lang="en-US" dirty="0"/>
          </a:p>
        </p:txBody>
      </p:sp>
      <p:sp>
        <p:nvSpPr>
          <p:cNvPr id="5" name="Slide Number Placeholder 4">
            <a:extLst>
              <a:ext uri="{FF2B5EF4-FFF2-40B4-BE49-F238E27FC236}">
                <a16:creationId xmlns:a16="http://schemas.microsoft.com/office/drawing/2014/main" id="{E185D6EB-4ABF-4C05-8EB7-7028DA0C9412}"/>
              </a:ext>
            </a:extLst>
          </p:cNvPr>
          <p:cNvSpPr>
            <a:spLocks noGrp="1"/>
          </p:cNvSpPr>
          <p:nvPr>
            <p:ph type="sldNum" sz="quarter" idx="12"/>
          </p:nvPr>
        </p:nvSpPr>
        <p:spPr>
          <a:prstGeom prst="rect">
            <a:avLst/>
          </a:prstGeom>
        </p:spPr>
        <p:txBody>
          <a:bodyPr/>
          <a:lstStyle/>
          <a:p>
            <a:pPr>
              <a:defRPr/>
            </a:pPr>
            <a:fld id="{CE7BDA52-E948-4831-A12A-379A4F0D1E8B}" type="slidenum">
              <a:rPr lang="en-US" altLang="en-US" smtClean="0"/>
              <a:pPr>
                <a:defRPr/>
              </a:pPr>
              <a:t>22</a:t>
            </a:fld>
            <a:endParaRPr lang="en-US" altLang="en-US" dirty="0"/>
          </a:p>
        </p:txBody>
      </p:sp>
      <p:pic>
        <p:nvPicPr>
          <p:cNvPr id="4" name="Content Placeholder 3" descr="screenshot" title="screenshot">
            <a:extLst>
              <a:ext uri="{FF2B5EF4-FFF2-40B4-BE49-F238E27FC236}">
                <a16:creationId xmlns:a16="http://schemas.microsoft.com/office/drawing/2014/main" id="{3FBEA51C-5700-4BE2-A4A0-C93AE8DCF27A}"/>
              </a:ext>
            </a:extLst>
          </p:cNvPr>
          <p:cNvPicPr>
            <a:picLocks noGrp="1" noChangeAspect="1"/>
          </p:cNvPicPr>
          <p:nvPr>
            <p:ph idx="4294967295"/>
          </p:nvPr>
        </p:nvPicPr>
        <p:blipFill rotWithShape="1">
          <a:blip r:embed="rId3"/>
          <a:srcRect t="14846" b="12376"/>
          <a:stretch/>
        </p:blipFill>
        <p:spPr>
          <a:xfrm>
            <a:off x="2844800" y="1327150"/>
            <a:ext cx="6502400" cy="5029201"/>
          </a:xfrm>
          <a:ln w="12700" cap="sq">
            <a:solidFill>
              <a:srgbClr val="000000"/>
            </a:solidFill>
            <a:miter lim="800000"/>
          </a:ln>
          <a:effectLst/>
        </p:spPr>
      </p:pic>
      <p:sp>
        <p:nvSpPr>
          <p:cNvPr id="2" name="Rectangle 1">
            <a:extLst>
              <a:ext uri="{FF2B5EF4-FFF2-40B4-BE49-F238E27FC236}">
                <a16:creationId xmlns:a16="http://schemas.microsoft.com/office/drawing/2014/main" id="{08154B43-2BAB-5CFF-63D8-B53CA75D97D1}"/>
              </a:ext>
              <a:ext uri="{C183D7F6-B498-43B3-948B-1728B52AA6E4}">
                <adec:decorative xmlns:adec="http://schemas.microsoft.com/office/drawing/2017/decorative" val="1"/>
              </a:ext>
            </a:extLst>
          </p:cNvPr>
          <p:cNvSpPr/>
          <p:nvPr/>
        </p:nvSpPr>
        <p:spPr bwMode="auto">
          <a:xfrm>
            <a:off x="2844800" y="1622919"/>
            <a:ext cx="977900" cy="4733432"/>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300" b="0" i="0" u="none" strike="noStrike" cap="none" normalizeH="0" baseline="0" dirty="0">
              <a:ln>
                <a:noFill/>
              </a:ln>
              <a:solidFill>
                <a:srgbClr val="000054"/>
              </a:solidFill>
              <a:effectLst/>
              <a:latin typeface="Arial" panose="020B0604020202020204" pitchFamily="34" charset="0"/>
            </a:endParaRPr>
          </a:p>
        </p:txBody>
      </p:sp>
      <p:sp>
        <p:nvSpPr>
          <p:cNvPr id="11" name="Rectangle 10">
            <a:extLst>
              <a:ext uri="{FF2B5EF4-FFF2-40B4-BE49-F238E27FC236}">
                <a16:creationId xmlns:a16="http://schemas.microsoft.com/office/drawing/2014/main" id="{AADC9FA6-01A8-E4B5-8E49-5CB7BDBB547B}"/>
              </a:ext>
              <a:ext uri="{C183D7F6-B498-43B3-948B-1728B52AA6E4}">
                <adec:decorative xmlns:adec="http://schemas.microsoft.com/office/drawing/2017/decorative" val="1"/>
              </a:ext>
            </a:extLst>
          </p:cNvPr>
          <p:cNvSpPr/>
          <p:nvPr/>
        </p:nvSpPr>
        <p:spPr bwMode="auto">
          <a:xfrm>
            <a:off x="7308852" y="2593975"/>
            <a:ext cx="1403348" cy="365125"/>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300" b="0" i="0" u="none" strike="noStrike" cap="none" normalizeH="0" baseline="0" dirty="0">
              <a:ln>
                <a:noFill/>
              </a:ln>
              <a:solidFill>
                <a:srgbClr val="000054"/>
              </a:solidFill>
              <a:effectLst/>
              <a:latin typeface="Arial" panose="020B0604020202020204" pitchFamily="34" charset="0"/>
            </a:endParaRPr>
          </a:p>
        </p:txBody>
      </p:sp>
      <p:sp>
        <p:nvSpPr>
          <p:cNvPr id="12" name="TextBox 11">
            <a:extLst>
              <a:ext uri="{FF2B5EF4-FFF2-40B4-BE49-F238E27FC236}">
                <a16:creationId xmlns:a16="http://schemas.microsoft.com/office/drawing/2014/main" id="{74AB52A8-1B8A-F6DB-3C03-09B564C226B1}"/>
              </a:ext>
            </a:extLst>
          </p:cNvPr>
          <p:cNvSpPr txBox="1"/>
          <p:nvPr/>
        </p:nvSpPr>
        <p:spPr>
          <a:xfrm>
            <a:off x="482600" y="1463728"/>
            <a:ext cx="1727200" cy="4655582"/>
          </a:xfrm>
          <a:prstGeom prst="round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r>
              <a:rPr lang="en-US" sz="2400" dirty="0">
                <a:solidFill>
                  <a:srgbClr val="0C4A6D"/>
                </a:solidFill>
              </a:rPr>
              <a:t>All tabs can be edited during a budget revision.</a:t>
            </a:r>
          </a:p>
          <a:p>
            <a:endParaRPr lang="en-US" dirty="0">
              <a:solidFill>
                <a:srgbClr val="0C4A6D"/>
              </a:solidFill>
            </a:endParaRPr>
          </a:p>
          <a:p>
            <a:r>
              <a:rPr lang="en-US" sz="2400" dirty="0">
                <a:solidFill>
                  <a:srgbClr val="0C4A6D"/>
                </a:solidFill>
              </a:rPr>
              <a:t>Make sure each tab aligns with the budget. </a:t>
            </a:r>
          </a:p>
        </p:txBody>
      </p:sp>
      <p:sp>
        <p:nvSpPr>
          <p:cNvPr id="13" name="Notched Right Arrow 14">
            <a:extLst>
              <a:ext uri="{FF2B5EF4-FFF2-40B4-BE49-F238E27FC236}">
                <a16:creationId xmlns:a16="http://schemas.microsoft.com/office/drawing/2014/main" id="{F6EA2665-11F2-40BC-CDDA-5F71831E2CBF}"/>
              </a:ext>
              <a:ext uri="{C183D7F6-B498-43B3-948B-1728B52AA6E4}">
                <adec:decorative xmlns:adec="http://schemas.microsoft.com/office/drawing/2017/decorative" val="1"/>
              </a:ext>
            </a:extLst>
          </p:cNvPr>
          <p:cNvSpPr>
            <a:spLocks noChangeArrowheads="1"/>
          </p:cNvSpPr>
          <p:nvPr/>
        </p:nvSpPr>
        <p:spPr bwMode="auto">
          <a:xfrm flipV="1">
            <a:off x="1913048" y="3792771"/>
            <a:ext cx="774700" cy="271462"/>
          </a:xfrm>
          <a:prstGeom prst="rightArrow">
            <a:avLst/>
          </a:prstGeom>
          <a:solidFill>
            <a:srgbClr val="FF0000"/>
          </a:solidFill>
          <a:ln w="9525" algn="ctr">
            <a:solidFill>
              <a:schemeClr val="tx1"/>
            </a:solidFill>
            <a:round/>
            <a:headEnd/>
            <a:tailEnd/>
          </a:ln>
          <a:effec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300" dirty="0">
              <a:solidFill>
                <a:srgbClr val="000054"/>
              </a:solidFill>
            </a:endParaRPr>
          </a:p>
        </p:txBody>
      </p:sp>
    </p:spTree>
    <p:extLst>
      <p:ext uri="{BB962C8B-B14F-4D97-AF65-F5344CB8AC3E}">
        <p14:creationId xmlns:p14="http://schemas.microsoft.com/office/powerpoint/2010/main" val="33413175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822F3E-EF86-4A16-9E15-3A5582B38C91}"/>
              </a:ext>
            </a:extLst>
          </p:cNvPr>
          <p:cNvSpPr>
            <a:spLocks noGrp="1"/>
          </p:cNvSpPr>
          <p:nvPr>
            <p:ph type="title"/>
          </p:nvPr>
        </p:nvSpPr>
        <p:spPr/>
        <p:txBody>
          <a:bodyPr/>
          <a:lstStyle/>
          <a:p>
            <a:r>
              <a:rPr lang="en-US" b="1" dirty="0"/>
              <a:t>Revising the Budget</a:t>
            </a:r>
            <a:endParaRPr lang="en-US" dirty="0"/>
          </a:p>
        </p:txBody>
      </p:sp>
      <p:sp>
        <p:nvSpPr>
          <p:cNvPr id="8" name="Slide Number Placeholder 7">
            <a:extLst>
              <a:ext uri="{FF2B5EF4-FFF2-40B4-BE49-F238E27FC236}">
                <a16:creationId xmlns:a16="http://schemas.microsoft.com/office/drawing/2014/main" id="{1E2E3C7C-E229-4CA5-92AF-8B0BA04F4068}"/>
              </a:ext>
            </a:extLst>
          </p:cNvPr>
          <p:cNvSpPr>
            <a:spLocks noGrp="1"/>
          </p:cNvSpPr>
          <p:nvPr>
            <p:ph type="sldNum" sz="quarter" idx="12"/>
          </p:nvPr>
        </p:nvSpPr>
        <p:spPr>
          <a:prstGeom prst="rect">
            <a:avLst/>
          </a:prstGeom>
        </p:spPr>
        <p:txBody>
          <a:bodyPr/>
          <a:lstStyle/>
          <a:p>
            <a:pPr>
              <a:defRPr/>
            </a:pPr>
            <a:fld id="{386CFD8E-F214-4D16-A52E-671B5EF3D50A}" type="slidenum">
              <a:rPr lang="en-US" altLang="en-US" smtClean="0"/>
              <a:pPr>
                <a:defRPr/>
              </a:pPr>
              <a:t>23</a:t>
            </a:fld>
            <a:endParaRPr lang="en-US" altLang="en-US" dirty="0"/>
          </a:p>
        </p:txBody>
      </p:sp>
      <p:pic>
        <p:nvPicPr>
          <p:cNvPr id="4" name="Content Placeholder 3" descr="screenshot" title="screenshot">
            <a:extLst>
              <a:ext uri="{FF2B5EF4-FFF2-40B4-BE49-F238E27FC236}">
                <a16:creationId xmlns:a16="http://schemas.microsoft.com/office/drawing/2014/main" id="{1A62E3A8-F810-4D76-8DCD-C50A91DAFB53}"/>
              </a:ext>
            </a:extLst>
          </p:cNvPr>
          <p:cNvPicPr>
            <a:picLocks noGrp="1" noChangeAspect="1"/>
          </p:cNvPicPr>
          <p:nvPr>
            <p:ph idx="4294967295"/>
          </p:nvPr>
        </p:nvPicPr>
        <p:blipFill rotWithShape="1">
          <a:blip r:embed="rId3"/>
          <a:srcRect t="15505" b="32715"/>
          <a:stretch/>
        </p:blipFill>
        <p:spPr>
          <a:xfrm>
            <a:off x="1991406" y="1476477"/>
            <a:ext cx="8209188" cy="4563994"/>
          </a:xfrm>
          <a:ln w="12700" cap="sq">
            <a:solidFill>
              <a:srgbClr val="000000"/>
            </a:solidFill>
            <a:miter lim="800000"/>
          </a:ln>
          <a:effectLst/>
        </p:spPr>
      </p:pic>
      <p:sp>
        <p:nvSpPr>
          <p:cNvPr id="2" name="Notched Right Arrow 14">
            <a:extLst>
              <a:ext uri="{FF2B5EF4-FFF2-40B4-BE49-F238E27FC236}">
                <a16:creationId xmlns:a16="http://schemas.microsoft.com/office/drawing/2014/main" id="{293A03DD-53AC-399D-36B6-419526AC6B31}"/>
              </a:ext>
              <a:ext uri="{C183D7F6-B498-43B3-948B-1728B52AA6E4}">
                <adec:decorative xmlns:adec="http://schemas.microsoft.com/office/drawing/2017/decorative" val="1"/>
              </a:ext>
            </a:extLst>
          </p:cNvPr>
          <p:cNvSpPr>
            <a:spLocks noChangeArrowheads="1"/>
          </p:cNvSpPr>
          <p:nvPr/>
        </p:nvSpPr>
        <p:spPr bwMode="auto">
          <a:xfrm rot="10800000" flipV="1">
            <a:off x="9909968" y="4360978"/>
            <a:ext cx="774700" cy="271462"/>
          </a:xfrm>
          <a:prstGeom prst="rightArrow">
            <a:avLst/>
          </a:prstGeom>
          <a:solidFill>
            <a:srgbClr val="FF0000"/>
          </a:solidFill>
          <a:ln w="9525" algn="ctr">
            <a:solidFill>
              <a:schemeClr val="tx1"/>
            </a:solidFill>
            <a:round/>
            <a:headEnd/>
            <a:tailEnd/>
          </a:ln>
          <a:effec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300" dirty="0">
              <a:solidFill>
                <a:srgbClr val="000054"/>
              </a:solidFill>
            </a:endParaRPr>
          </a:p>
        </p:txBody>
      </p:sp>
      <p:pic>
        <p:nvPicPr>
          <p:cNvPr id="5" name="Graphic 4" descr="Badge 1 outline">
            <a:extLst>
              <a:ext uri="{FF2B5EF4-FFF2-40B4-BE49-F238E27FC236}">
                <a16:creationId xmlns:a16="http://schemas.microsoft.com/office/drawing/2014/main" id="{23475D6C-8C0B-C0B1-DA24-653F01F6EA8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84668" y="4145129"/>
            <a:ext cx="738094" cy="738094"/>
          </a:xfrm>
          <a:prstGeom prst="rect">
            <a:avLst/>
          </a:prstGeom>
        </p:spPr>
      </p:pic>
      <p:sp>
        <p:nvSpPr>
          <p:cNvPr id="6" name="Rectangle 5">
            <a:extLst>
              <a:ext uri="{FF2B5EF4-FFF2-40B4-BE49-F238E27FC236}">
                <a16:creationId xmlns:a16="http://schemas.microsoft.com/office/drawing/2014/main" id="{2A7C9E54-F009-2FDC-F1B1-198F3D05F885}"/>
              </a:ext>
              <a:ext uri="{C183D7F6-B498-43B3-948B-1728B52AA6E4}">
                <adec:decorative xmlns:adec="http://schemas.microsoft.com/office/drawing/2017/decorative" val="1"/>
              </a:ext>
            </a:extLst>
          </p:cNvPr>
          <p:cNvSpPr/>
          <p:nvPr/>
        </p:nvSpPr>
        <p:spPr bwMode="auto">
          <a:xfrm>
            <a:off x="3168652" y="2411744"/>
            <a:ext cx="5391148" cy="1487156"/>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300" b="0" i="0" u="none" strike="noStrike" cap="none" normalizeH="0" baseline="0" dirty="0">
              <a:ln>
                <a:noFill/>
              </a:ln>
              <a:solidFill>
                <a:srgbClr val="000054"/>
              </a:solidFill>
              <a:effectLst/>
              <a:latin typeface="Arial" panose="020B0604020202020204" pitchFamily="34" charset="0"/>
            </a:endParaRPr>
          </a:p>
        </p:txBody>
      </p:sp>
      <p:pic>
        <p:nvPicPr>
          <p:cNvPr id="7" name="Graphic 6" descr="Badge outline">
            <a:extLst>
              <a:ext uri="{FF2B5EF4-FFF2-40B4-BE49-F238E27FC236}">
                <a16:creationId xmlns:a16="http://schemas.microsoft.com/office/drawing/2014/main" id="{067A5AA1-A7B4-BD51-92E2-01860AA116D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559800" y="2835715"/>
            <a:ext cx="738094" cy="738094"/>
          </a:xfrm>
          <a:prstGeom prst="rect">
            <a:avLst/>
          </a:prstGeom>
        </p:spPr>
      </p:pic>
      <p:sp>
        <p:nvSpPr>
          <p:cNvPr id="9" name="Notched Right Arrow 14">
            <a:extLst>
              <a:ext uri="{FF2B5EF4-FFF2-40B4-BE49-F238E27FC236}">
                <a16:creationId xmlns:a16="http://schemas.microsoft.com/office/drawing/2014/main" id="{9BD46A51-5234-60A8-4F8B-7DAFDBC524FC}"/>
              </a:ext>
              <a:ext uri="{C183D7F6-B498-43B3-948B-1728B52AA6E4}">
                <adec:decorative xmlns:adec="http://schemas.microsoft.com/office/drawing/2017/decorative" val="1"/>
              </a:ext>
            </a:extLst>
          </p:cNvPr>
          <p:cNvSpPr>
            <a:spLocks noChangeArrowheads="1"/>
          </p:cNvSpPr>
          <p:nvPr/>
        </p:nvSpPr>
        <p:spPr bwMode="auto">
          <a:xfrm flipV="1">
            <a:off x="1841500" y="3976169"/>
            <a:ext cx="1450919" cy="337920"/>
          </a:xfrm>
          <a:prstGeom prst="rightArrow">
            <a:avLst/>
          </a:prstGeom>
          <a:solidFill>
            <a:srgbClr val="FF0000"/>
          </a:solidFill>
          <a:ln w="9525" algn="ctr">
            <a:solidFill>
              <a:schemeClr val="tx1"/>
            </a:solidFill>
            <a:round/>
            <a:headEnd/>
            <a:tailEnd/>
          </a:ln>
          <a:effec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300" dirty="0">
              <a:solidFill>
                <a:srgbClr val="000054"/>
              </a:solidFill>
            </a:endParaRPr>
          </a:p>
        </p:txBody>
      </p:sp>
      <p:pic>
        <p:nvPicPr>
          <p:cNvPr id="11" name="Graphic 10" descr="Badge 3 outline">
            <a:extLst>
              <a:ext uri="{FF2B5EF4-FFF2-40B4-BE49-F238E27FC236}">
                <a16:creationId xmlns:a16="http://schemas.microsoft.com/office/drawing/2014/main" id="{691B21C3-3232-AB67-AF72-82C572BC5EC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66800" y="3747409"/>
            <a:ext cx="774700" cy="774700"/>
          </a:xfrm>
          <a:prstGeom prst="rect">
            <a:avLst/>
          </a:prstGeom>
        </p:spPr>
      </p:pic>
    </p:spTree>
    <p:extLst>
      <p:ext uri="{BB962C8B-B14F-4D97-AF65-F5344CB8AC3E}">
        <p14:creationId xmlns:p14="http://schemas.microsoft.com/office/powerpoint/2010/main" val="40667387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0186066-2DED-4989-8C1D-8B9DF80E8D54}"/>
              </a:ext>
            </a:extLst>
          </p:cNvPr>
          <p:cNvSpPr>
            <a:spLocks noGrp="1"/>
          </p:cNvSpPr>
          <p:nvPr>
            <p:ph type="title"/>
          </p:nvPr>
        </p:nvSpPr>
        <p:spPr/>
        <p:txBody>
          <a:bodyPr/>
          <a:lstStyle/>
          <a:p>
            <a:r>
              <a:rPr lang="en-US" b="1" dirty="0"/>
              <a:t>Reducing an Object Code Budget</a:t>
            </a:r>
            <a:endParaRPr lang="en-US" dirty="0"/>
          </a:p>
        </p:txBody>
      </p:sp>
      <p:sp>
        <p:nvSpPr>
          <p:cNvPr id="8" name="Slide Number Placeholder 7">
            <a:extLst>
              <a:ext uri="{FF2B5EF4-FFF2-40B4-BE49-F238E27FC236}">
                <a16:creationId xmlns:a16="http://schemas.microsoft.com/office/drawing/2014/main" id="{24C1882E-6F48-433B-8ED3-C4A2301C137A}"/>
              </a:ext>
            </a:extLst>
          </p:cNvPr>
          <p:cNvSpPr>
            <a:spLocks noGrp="1"/>
          </p:cNvSpPr>
          <p:nvPr>
            <p:ph type="sldNum" sz="quarter" idx="12"/>
          </p:nvPr>
        </p:nvSpPr>
        <p:spPr>
          <a:prstGeom prst="rect">
            <a:avLst/>
          </a:prstGeom>
        </p:spPr>
        <p:txBody>
          <a:bodyPr/>
          <a:lstStyle/>
          <a:p>
            <a:pPr>
              <a:defRPr/>
            </a:pPr>
            <a:fld id="{31B63ACA-E10F-4405-8866-2F8DFC82E9FD}" type="slidenum">
              <a:rPr lang="en-US" altLang="en-US" smtClean="0"/>
              <a:pPr>
                <a:defRPr/>
              </a:pPr>
              <a:t>24</a:t>
            </a:fld>
            <a:endParaRPr lang="en-US" altLang="en-US" dirty="0"/>
          </a:p>
        </p:txBody>
      </p:sp>
      <p:pic>
        <p:nvPicPr>
          <p:cNvPr id="4" name="Content Placeholder 3" descr="screenshot" title="screenshot">
            <a:extLst>
              <a:ext uri="{FF2B5EF4-FFF2-40B4-BE49-F238E27FC236}">
                <a16:creationId xmlns:a16="http://schemas.microsoft.com/office/drawing/2014/main" id="{652F4E26-A5F4-4908-8DD2-3846E0D26110}"/>
              </a:ext>
            </a:extLst>
          </p:cNvPr>
          <p:cNvPicPr>
            <a:picLocks noGrp="1" noChangeAspect="1"/>
          </p:cNvPicPr>
          <p:nvPr>
            <p:ph idx="4294967295"/>
          </p:nvPr>
        </p:nvPicPr>
        <p:blipFill rotWithShape="1">
          <a:blip r:embed="rId3"/>
          <a:srcRect t="15457"/>
          <a:stretch/>
        </p:blipFill>
        <p:spPr>
          <a:xfrm>
            <a:off x="3024616" y="1301751"/>
            <a:ext cx="5558567" cy="5054600"/>
          </a:xfrm>
          <a:ln w="12700" cap="sq">
            <a:solidFill>
              <a:srgbClr val="000000"/>
            </a:solidFill>
            <a:miter lim="800000"/>
          </a:ln>
          <a:effectLst/>
        </p:spPr>
      </p:pic>
      <p:sp>
        <p:nvSpPr>
          <p:cNvPr id="5" name="Notched Right Arrow 14">
            <a:extLst>
              <a:ext uri="{FF2B5EF4-FFF2-40B4-BE49-F238E27FC236}">
                <a16:creationId xmlns:a16="http://schemas.microsoft.com/office/drawing/2014/main" id="{9162F29D-566C-A2A1-3C71-0E5726B6811C}"/>
              </a:ext>
              <a:ext uri="{C183D7F6-B498-43B3-948B-1728B52AA6E4}">
                <adec:decorative xmlns:adec="http://schemas.microsoft.com/office/drawing/2017/decorative" val="1"/>
              </a:ext>
            </a:extLst>
          </p:cNvPr>
          <p:cNvSpPr>
            <a:spLocks noChangeArrowheads="1"/>
          </p:cNvSpPr>
          <p:nvPr/>
        </p:nvSpPr>
        <p:spPr bwMode="auto">
          <a:xfrm rot="10800000" flipV="1">
            <a:off x="8456183" y="2151672"/>
            <a:ext cx="774700" cy="271462"/>
          </a:xfrm>
          <a:prstGeom prst="rightArrow">
            <a:avLst/>
          </a:prstGeom>
          <a:solidFill>
            <a:srgbClr val="FF0000"/>
          </a:solidFill>
          <a:ln w="9525" algn="ctr">
            <a:solidFill>
              <a:schemeClr val="tx1"/>
            </a:solidFill>
            <a:round/>
            <a:headEnd/>
            <a:tailEnd/>
          </a:ln>
          <a:effec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300" dirty="0">
              <a:solidFill>
                <a:srgbClr val="000054"/>
              </a:solidFill>
            </a:endParaRPr>
          </a:p>
        </p:txBody>
      </p:sp>
      <p:sp>
        <p:nvSpPr>
          <p:cNvPr id="6" name="Notched Right Arrow 14">
            <a:extLst>
              <a:ext uri="{FF2B5EF4-FFF2-40B4-BE49-F238E27FC236}">
                <a16:creationId xmlns:a16="http://schemas.microsoft.com/office/drawing/2014/main" id="{C5C042DB-F1C1-31EF-EF0D-8063EE3091F2}"/>
              </a:ext>
              <a:ext uri="{C183D7F6-B498-43B3-948B-1728B52AA6E4}">
                <adec:decorative xmlns:adec="http://schemas.microsoft.com/office/drawing/2017/decorative" val="1"/>
              </a:ext>
            </a:extLst>
          </p:cNvPr>
          <p:cNvSpPr>
            <a:spLocks noChangeArrowheads="1"/>
          </p:cNvSpPr>
          <p:nvPr/>
        </p:nvSpPr>
        <p:spPr bwMode="auto">
          <a:xfrm flipV="1">
            <a:off x="2347483" y="5860072"/>
            <a:ext cx="774700" cy="271462"/>
          </a:xfrm>
          <a:prstGeom prst="rightArrow">
            <a:avLst/>
          </a:prstGeom>
          <a:solidFill>
            <a:srgbClr val="FF0000"/>
          </a:solidFill>
          <a:ln w="9525" algn="ctr">
            <a:solidFill>
              <a:schemeClr val="tx1"/>
            </a:solidFill>
            <a:round/>
            <a:headEnd/>
            <a:tailEnd/>
          </a:ln>
          <a:effec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300" dirty="0">
              <a:solidFill>
                <a:srgbClr val="000054"/>
              </a:solidFill>
            </a:endParaRPr>
          </a:p>
        </p:txBody>
      </p:sp>
    </p:spTree>
    <p:extLst>
      <p:ext uri="{BB962C8B-B14F-4D97-AF65-F5344CB8AC3E}">
        <p14:creationId xmlns:p14="http://schemas.microsoft.com/office/powerpoint/2010/main" val="24231810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33E0F0-8911-4102-9954-C814B3EA0C02}"/>
              </a:ext>
            </a:extLst>
          </p:cNvPr>
          <p:cNvSpPr>
            <a:spLocks noGrp="1"/>
          </p:cNvSpPr>
          <p:nvPr>
            <p:ph type="title"/>
          </p:nvPr>
        </p:nvSpPr>
        <p:spPr/>
        <p:txBody>
          <a:bodyPr>
            <a:noAutofit/>
          </a:bodyPr>
          <a:lstStyle/>
          <a:p>
            <a:r>
              <a:rPr lang="en-US" altLang="en-US" b="1" dirty="0"/>
              <a:t>Budget Revision Entry Example</a:t>
            </a:r>
            <a:endParaRPr lang="en-US" dirty="0"/>
          </a:p>
        </p:txBody>
      </p:sp>
      <p:sp>
        <p:nvSpPr>
          <p:cNvPr id="4" name="Slide Number Placeholder 3">
            <a:extLst>
              <a:ext uri="{FF2B5EF4-FFF2-40B4-BE49-F238E27FC236}">
                <a16:creationId xmlns:a16="http://schemas.microsoft.com/office/drawing/2014/main" id="{B7BF467F-E198-4AA5-A994-C2EE3B231023}"/>
              </a:ext>
            </a:extLst>
          </p:cNvPr>
          <p:cNvSpPr>
            <a:spLocks noGrp="1"/>
          </p:cNvSpPr>
          <p:nvPr>
            <p:ph type="sldNum" sz="quarter" idx="12"/>
          </p:nvPr>
        </p:nvSpPr>
        <p:spPr>
          <a:prstGeom prst="rect">
            <a:avLst/>
          </a:prstGeom>
        </p:spPr>
        <p:txBody>
          <a:bodyPr/>
          <a:lstStyle/>
          <a:p>
            <a:pPr>
              <a:defRPr/>
            </a:pPr>
            <a:fld id="{E3CADFB5-E288-421F-8AD7-35CA06DAAECC}" type="slidenum">
              <a:rPr lang="en-US" altLang="en-US" smtClean="0"/>
              <a:pPr>
                <a:defRPr/>
              </a:pPr>
              <a:t>25</a:t>
            </a:fld>
            <a:endParaRPr lang="en-US" altLang="en-US" dirty="0"/>
          </a:p>
        </p:txBody>
      </p:sp>
      <p:pic>
        <p:nvPicPr>
          <p:cNvPr id="6" name="Content Placeholder 5" descr="screenshot" title="screenshot">
            <a:extLst>
              <a:ext uri="{FF2B5EF4-FFF2-40B4-BE49-F238E27FC236}">
                <a16:creationId xmlns:a16="http://schemas.microsoft.com/office/drawing/2014/main" id="{9FB59819-833B-4D51-8D06-D7D5BD282BE0}"/>
              </a:ext>
            </a:extLst>
          </p:cNvPr>
          <p:cNvPicPr>
            <a:picLocks noGrp="1" noChangeAspect="1"/>
          </p:cNvPicPr>
          <p:nvPr>
            <p:ph idx="4294967295"/>
          </p:nvPr>
        </p:nvPicPr>
        <p:blipFill rotWithShape="1">
          <a:blip r:embed="rId3"/>
          <a:srcRect t="16973" b="43652"/>
          <a:stretch/>
        </p:blipFill>
        <p:spPr>
          <a:xfrm>
            <a:off x="1661917" y="1433846"/>
            <a:ext cx="8091683" cy="3090898"/>
          </a:xfrm>
          <a:ln w="12700" cap="sq">
            <a:solidFill>
              <a:srgbClr val="000000"/>
            </a:solidFill>
            <a:miter lim="800000"/>
          </a:ln>
          <a:effectLst/>
        </p:spPr>
      </p:pic>
      <p:grpSp>
        <p:nvGrpSpPr>
          <p:cNvPr id="23" name="Group 22">
            <a:extLst>
              <a:ext uri="{FF2B5EF4-FFF2-40B4-BE49-F238E27FC236}">
                <a16:creationId xmlns:a16="http://schemas.microsoft.com/office/drawing/2014/main" id="{25329F11-BE9A-BBB1-AA61-E6E6966C0EC3}"/>
              </a:ext>
            </a:extLst>
          </p:cNvPr>
          <p:cNvGrpSpPr/>
          <p:nvPr/>
        </p:nvGrpSpPr>
        <p:grpSpPr>
          <a:xfrm>
            <a:off x="8660353" y="3034951"/>
            <a:ext cx="1686837" cy="452328"/>
            <a:chOff x="9861550" y="3777509"/>
            <a:chExt cx="1948118" cy="522391"/>
          </a:xfrm>
        </p:grpSpPr>
        <p:sp>
          <p:nvSpPr>
            <p:cNvPr id="13" name="Notched Right Arrow 14">
              <a:extLst>
                <a:ext uri="{FF2B5EF4-FFF2-40B4-BE49-F238E27FC236}">
                  <a16:creationId xmlns:a16="http://schemas.microsoft.com/office/drawing/2014/main" id="{BA53C1D0-AAD8-5D53-B43E-14093771D55E}"/>
                </a:ext>
                <a:ext uri="{C183D7F6-B498-43B3-948B-1728B52AA6E4}">
                  <adec:decorative xmlns:adec="http://schemas.microsoft.com/office/drawing/2017/decorative" val="1"/>
                </a:ext>
              </a:extLst>
            </p:cNvPr>
            <p:cNvSpPr>
              <a:spLocks noChangeArrowheads="1"/>
            </p:cNvSpPr>
            <p:nvPr/>
          </p:nvSpPr>
          <p:spPr bwMode="auto">
            <a:xfrm rot="10800000" flipV="1">
              <a:off x="9861550" y="3859362"/>
              <a:ext cx="1425727" cy="271463"/>
            </a:xfrm>
            <a:prstGeom prst="rightArrow">
              <a:avLst/>
            </a:prstGeom>
            <a:solidFill>
              <a:srgbClr val="FF0000"/>
            </a:solidFill>
            <a:ln w="9525" algn="ctr">
              <a:solidFill>
                <a:schemeClr val="tx1"/>
              </a:solidFill>
              <a:round/>
              <a:headEnd/>
              <a:tailEnd/>
            </a:ln>
            <a:effec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300" dirty="0">
                <a:solidFill>
                  <a:srgbClr val="000054"/>
                </a:solidFill>
              </a:endParaRPr>
            </a:p>
          </p:txBody>
        </p:sp>
        <p:pic>
          <p:nvPicPr>
            <p:cNvPr id="15" name="Graphic 14" descr="Badge Follow outline">
              <a:extLst>
                <a:ext uri="{FF2B5EF4-FFF2-40B4-BE49-F238E27FC236}">
                  <a16:creationId xmlns:a16="http://schemas.microsoft.com/office/drawing/2014/main" id="{3205FE4D-735C-B4CC-109F-5D2058485AD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287277" y="3777509"/>
              <a:ext cx="522391" cy="522391"/>
            </a:xfrm>
            <a:prstGeom prst="rect">
              <a:avLst/>
            </a:prstGeom>
          </p:spPr>
        </p:pic>
      </p:grpSp>
      <p:grpSp>
        <p:nvGrpSpPr>
          <p:cNvPr id="22" name="Group 21">
            <a:extLst>
              <a:ext uri="{FF2B5EF4-FFF2-40B4-BE49-F238E27FC236}">
                <a16:creationId xmlns:a16="http://schemas.microsoft.com/office/drawing/2014/main" id="{240077EC-77AD-45ED-5603-D9A37B6C6023}"/>
              </a:ext>
            </a:extLst>
          </p:cNvPr>
          <p:cNvGrpSpPr/>
          <p:nvPr/>
        </p:nvGrpSpPr>
        <p:grpSpPr>
          <a:xfrm>
            <a:off x="8660353" y="2652323"/>
            <a:ext cx="1681066" cy="452327"/>
            <a:chOff x="9861550" y="3318620"/>
            <a:chExt cx="1941453" cy="522390"/>
          </a:xfrm>
        </p:grpSpPr>
        <p:pic>
          <p:nvPicPr>
            <p:cNvPr id="19" name="Graphic 18" descr="Badge Unfollow outline">
              <a:extLst>
                <a:ext uri="{FF2B5EF4-FFF2-40B4-BE49-F238E27FC236}">
                  <a16:creationId xmlns:a16="http://schemas.microsoft.com/office/drawing/2014/main" id="{B15A9E4E-5994-EA1C-2509-B550FDB2285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280613" y="3318620"/>
              <a:ext cx="522390" cy="522390"/>
            </a:xfrm>
            <a:prstGeom prst="rect">
              <a:avLst/>
            </a:prstGeom>
          </p:spPr>
        </p:pic>
        <p:sp>
          <p:nvSpPr>
            <p:cNvPr id="20" name="Notched Right Arrow 14">
              <a:extLst>
                <a:ext uri="{FF2B5EF4-FFF2-40B4-BE49-F238E27FC236}">
                  <a16:creationId xmlns:a16="http://schemas.microsoft.com/office/drawing/2014/main" id="{8C023B3C-F3CD-A91B-B320-84754B73D040}"/>
                </a:ext>
                <a:ext uri="{C183D7F6-B498-43B3-948B-1728B52AA6E4}">
                  <adec:decorative xmlns:adec="http://schemas.microsoft.com/office/drawing/2017/decorative" val="1"/>
                </a:ext>
              </a:extLst>
            </p:cNvPr>
            <p:cNvSpPr>
              <a:spLocks noChangeArrowheads="1"/>
            </p:cNvSpPr>
            <p:nvPr/>
          </p:nvSpPr>
          <p:spPr bwMode="auto">
            <a:xfrm rot="10800000" flipV="1">
              <a:off x="9861550" y="3489077"/>
              <a:ext cx="1425727" cy="271463"/>
            </a:xfrm>
            <a:prstGeom prst="rightArrow">
              <a:avLst/>
            </a:prstGeom>
            <a:solidFill>
              <a:srgbClr val="FF0000"/>
            </a:solidFill>
            <a:ln w="9525" algn="ctr">
              <a:solidFill>
                <a:schemeClr val="tx1"/>
              </a:solidFill>
              <a:round/>
              <a:headEnd/>
              <a:tailEnd/>
            </a:ln>
            <a:effec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300" dirty="0">
                <a:solidFill>
                  <a:srgbClr val="000054"/>
                </a:solidFill>
              </a:endParaRPr>
            </a:p>
          </p:txBody>
        </p:sp>
      </p:grpSp>
      <p:grpSp>
        <p:nvGrpSpPr>
          <p:cNvPr id="24" name="Group 23">
            <a:extLst>
              <a:ext uri="{FF2B5EF4-FFF2-40B4-BE49-F238E27FC236}">
                <a16:creationId xmlns:a16="http://schemas.microsoft.com/office/drawing/2014/main" id="{9765A128-3C64-0389-71C9-674220A3C861}"/>
              </a:ext>
            </a:extLst>
          </p:cNvPr>
          <p:cNvGrpSpPr/>
          <p:nvPr/>
        </p:nvGrpSpPr>
        <p:grpSpPr>
          <a:xfrm>
            <a:off x="8652971" y="3558446"/>
            <a:ext cx="1662137" cy="452327"/>
            <a:chOff x="9861549" y="4484894"/>
            <a:chExt cx="1919592" cy="522390"/>
          </a:xfrm>
        </p:grpSpPr>
        <p:sp>
          <p:nvSpPr>
            <p:cNvPr id="7" name="Notched Right Arrow 14">
              <a:extLst>
                <a:ext uri="{FF2B5EF4-FFF2-40B4-BE49-F238E27FC236}">
                  <a16:creationId xmlns:a16="http://schemas.microsoft.com/office/drawing/2014/main" id="{6CC6843E-F2B0-807A-12A2-7F391833BB23}"/>
                </a:ext>
                <a:ext uri="{C183D7F6-B498-43B3-948B-1728B52AA6E4}">
                  <adec:decorative xmlns:adec="http://schemas.microsoft.com/office/drawing/2017/decorative" val="1"/>
                </a:ext>
              </a:extLst>
            </p:cNvPr>
            <p:cNvSpPr>
              <a:spLocks noChangeArrowheads="1"/>
            </p:cNvSpPr>
            <p:nvPr/>
          </p:nvSpPr>
          <p:spPr bwMode="auto">
            <a:xfrm rot="10800000" flipV="1">
              <a:off x="9861549" y="4599930"/>
              <a:ext cx="1425727" cy="271463"/>
            </a:xfrm>
            <a:prstGeom prst="rightArrow">
              <a:avLst/>
            </a:prstGeom>
            <a:solidFill>
              <a:srgbClr val="FF0000"/>
            </a:solidFill>
            <a:ln w="9525" algn="ctr">
              <a:solidFill>
                <a:schemeClr val="tx1"/>
              </a:solidFill>
              <a:round/>
              <a:headEnd/>
              <a:tailEnd/>
            </a:ln>
            <a:effec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300" dirty="0">
                <a:solidFill>
                  <a:srgbClr val="000054"/>
                </a:solidFill>
              </a:endParaRPr>
            </a:p>
          </p:txBody>
        </p:sp>
        <p:pic>
          <p:nvPicPr>
            <p:cNvPr id="21" name="Graphic 20" descr="Badge Unfollow outline">
              <a:extLst>
                <a:ext uri="{FF2B5EF4-FFF2-40B4-BE49-F238E27FC236}">
                  <a16:creationId xmlns:a16="http://schemas.microsoft.com/office/drawing/2014/main" id="{4DD8A56F-CB25-E9B8-CDC0-9D2CF957815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258751" y="4484894"/>
              <a:ext cx="522390" cy="522390"/>
            </a:xfrm>
            <a:prstGeom prst="rect">
              <a:avLst/>
            </a:prstGeom>
          </p:spPr>
        </p:pic>
      </p:grpSp>
      <p:sp>
        <p:nvSpPr>
          <p:cNvPr id="25" name="Rectangle 24">
            <a:extLst>
              <a:ext uri="{FF2B5EF4-FFF2-40B4-BE49-F238E27FC236}">
                <a16:creationId xmlns:a16="http://schemas.microsoft.com/office/drawing/2014/main" id="{8D5160FC-A4F8-DB50-B09D-941382862C8D}"/>
              </a:ext>
              <a:ext uri="{C183D7F6-B498-43B3-948B-1728B52AA6E4}">
                <adec:decorative xmlns:adec="http://schemas.microsoft.com/office/drawing/2017/decorative" val="1"/>
              </a:ext>
            </a:extLst>
          </p:cNvPr>
          <p:cNvSpPr/>
          <p:nvPr/>
        </p:nvSpPr>
        <p:spPr bwMode="auto">
          <a:xfrm>
            <a:off x="7040069" y="3979151"/>
            <a:ext cx="2193836" cy="519182"/>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300" b="0" i="0" u="none" strike="noStrike" cap="none" normalizeH="0" baseline="0" dirty="0">
              <a:ln>
                <a:noFill/>
              </a:ln>
              <a:solidFill>
                <a:srgbClr val="000054"/>
              </a:solidFill>
              <a:effectLst/>
              <a:latin typeface="Arial" panose="020B0604020202020204" pitchFamily="34" charset="0"/>
            </a:endParaRPr>
          </a:p>
        </p:txBody>
      </p:sp>
      <p:sp>
        <p:nvSpPr>
          <p:cNvPr id="26" name="TextBox 25">
            <a:extLst>
              <a:ext uri="{FF2B5EF4-FFF2-40B4-BE49-F238E27FC236}">
                <a16:creationId xmlns:a16="http://schemas.microsoft.com/office/drawing/2014/main" id="{48D51210-0581-575F-63E4-B239B7C4A61F}"/>
              </a:ext>
            </a:extLst>
          </p:cNvPr>
          <p:cNvSpPr txBox="1">
            <a:spLocks noChangeArrowheads="1"/>
          </p:cNvSpPr>
          <p:nvPr/>
        </p:nvSpPr>
        <p:spPr bwMode="auto">
          <a:xfrm>
            <a:off x="2288124" y="4809679"/>
            <a:ext cx="8954995" cy="1532334"/>
          </a:xfrm>
          <a:prstGeom prst="roundRect">
            <a:avLst/>
          </a:prstGeom>
          <a:noFill/>
        </p:spPr>
        <p:txBody>
          <a:bodyPr wrap="square">
            <a:spAutoFit/>
          </a:bodyPr>
          <a:lstStyle>
            <a:defPPr>
              <a:defRPr lang="en-US"/>
            </a:defPPr>
            <a:lvl1pPr algn="ctr">
              <a:defRPr sz="3200" b="1">
                <a:solidFill>
                  <a:srgbClr val="0C4A6D"/>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0C4A6D"/>
                </a:solidFill>
                <a:effectLst/>
                <a:uLnTx/>
                <a:uFillTx/>
                <a:latin typeface="Arial" panose="020B0604020202020204"/>
                <a:ea typeface="+mn-ea"/>
                <a:cs typeface="+mn-cs"/>
              </a:rPr>
              <a:t>Important: only decrease object codes that are present in the budget table, and do not over-reduce an object code by more than was previously budgeted! </a:t>
            </a:r>
          </a:p>
        </p:txBody>
      </p:sp>
      <p:pic>
        <p:nvPicPr>
          <p:cNvPr id="28" name="Graphic 27" descr="Warning outline">
            <a:extLst>
              <a:ext uri="{FF2B5EF4-FFF2-40B4-BE49-F238E27FC236}">
                <a16:creationId xmlns:a16="http://schemas.microsoft.com/office/drawing/2014/main" id="{CC1F496F-5A5C-15E8-5DEF-90F61CA5DF2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97019" y="5015051"/>
            <a:ext cx="1214722" cy="1214722"/>
          </a:xfrm>
          <a:prstGeom prst="rect">
            <a:avLst/>
          </a:prstGeom>
        </p:spPr>
      </p:pic>
    </p:spTree>
    <p:extLst>
      <p:ext uri="{BB962C8B-B14F-4D97-AF65-F5344CB8AC3E}">
        <p14:creationId xmlns:p14="http://schemas.microsoft.com/office/powerpoint/2010/main" val="1868973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Title 2">
            <a:extLst>
              <a:ext uri="{FF2B5EF4-FFF2-40B4-BE49-F238E27FC236}">
                <a16:creationId xmlns:a16="http://schemas.microsoft.com/office/drawing/2014/main" id="{FD040A03-B5D7-4C1F-93FF-5EFB6B455CBA}"/>
              </a:ext>
            </a:extLst>
          </p:cNvPr>
          <p:cNvSpPr>
            <a:spLocks noGrp="1"/>
          </p:cNvSpPr>
          <p:nvPr>
            <p:ph type="title"/>
          </p:nvPr>
        </p:nvSpPr>
        <p:spPr>
          <a:xfrm>
            <a:off x="304800" y="46037"/>
            <a:ext cx="11887200" cy="1325563"/>
          </a:xfrm>
        </p:spPr>
        <p:txBody>
          <a:bodyPr>
            <a:noAutofit/>
          </a:bodyPr>
          <a:lstStyle/>
          <a:p>
            <a:r>
              <a:rPr lang="en-US" altLang="en-US" b="1" dirty="0"/>
              <a:t>Cancelling a Service/Activity</a:t>
            </a:r>
          </a:p>
        </p:txBody>
      </p:sp>
      <p:sp>
        <p:nvSpPr>
          <p:cNvPr id="6" name="Slide Number Placeholder 5">
            <a:extLst>
              <a:ext uri="{FF2B5EF4-FFF2-40B4-BE49-F238E27FC236}">
                <a16:creationId xmlns:a16="http://schemas.microsoft.com/office/drawing/2014/main" id="{974ED341-21B7-46CF-BBBA-2D7810A303C0}"/>
              </a:ext>
            </a:extLst>
          </p:cNvPr>
          <p:cNvSpPr>
            <a:spLocks noGrp="1"/>
          </p:cNvSpPr>
          <p:nvPr>
            <p:ph type="sldNum" sz="quarter" idx="12"/>
          </p:nvPr>
        </p:nvSpPr>
        <p:spPr>
          <a:prstGeom prst="rect">
            <a:avLst/>
          </a:prstGeom>
        </p:spPr>
        <p:txBody>
          <a:bodyPr/>
          <a:lstStyle/>
          <a:p>
            <a:pPr algn="r">
              <a:defRPr/>
            </a:pPr>
            <a:fld id="{68B2527D-A1A1-46EF-8360-8D5D1821CD33}" type="slidenum">
              <a:rPr lang="en-US" altLang="en-US" smtClean="0"/>
              <a:pPr algn="r">
                <a:defRPr/>
              </a:pPr>
              <a:t>26</a:t>
            </a:fld>
            <a:endParaRPr lang="en-US" altLang="en-US" dirty="0"/>
          </a:p>
        </p:txBody>
      </p:sp>
      <p:grpSp>
        <p:nvGrpSpPr>
          <p:cNvPr id="3" name="Group 2">
            <a:extLst>
              <a:ext uri="{FF2B5EF4-FFF2-40B4-BE49-F238E27FC236}">
                <a16:creationId xmlns:a16="http://schemas.microsoft.com/office/drawing/2014/main" id="{1D0BB9C3-DA7C-818B-ABB4-229EDA0C4B1D}"/>
              </a:ext>
            </a:extLst>
          </p:cNvPr>
          <p:cNvGrpSpPr/>
          <p:nvPr/>
        </p:nvGrpSpPr>
        <p:grpSpPr>
          <a:xfrm>
            <a:off x="4174368" y="1148251"/>
            <a:ext cx="7039197" cy="5390662"/>
            <a:chOff x="1698403" y="1148251"/>
            <a:chExt cx="7039197" cy="5390662"/>
          </a:xfrm>
        </p:grpSpPr>
        <p:pic>
          <p:nvPicPr>
            <p:cNvPr id="2" name="Picture 1" title="Screenshot"/>
            <p:cNvPicPr>
              <a:picLocks noChangeAspect="1"/>
            </p:cNvPicPr>
            <p:nvPr/>
          </p:nvPicPr>
          <p:blipFill rotWithShape="1">
            <a:blip r:embed="rId3"/>
            <a:srcRect t="16698" r="47747" b="8712"/>
            <a:stretch/>
          </p:blipFill>
          <p:spPr>
            <a:xfrm>
              <a:off x="1698403" y="1148251"/>
              <a:ext cx="7039197" cy="5390662"/>
            </a:xfrm>
            <a:prstGeom prst="rect">
              <a:avLst/>
            </a:prstGeom>
            <a:ln w="12700">
              <a:solidFill>
                <a:schemeClr val="tx1"/>
              </a:solidFill>
            </a:ln>
          </p:spPr>
        </p:pic>
        <p:sp>
          <p:nvSpPr>
            <p:cNvPr id="5" name="Rectangle 4" descr="screenshot">
              <a:extLst>
                <a:ext uri="{FF2B5EF4-FFF2-40B4-BE49-F238E27FC236}">
                  <a16:creationId xmlns:a16="http://schemas.microsoft.com/office/drawing/2014/main" id="{100F41DE-8BBA-45CE-86DF-15854A61FE56}"/>
                </a:ext>
              </a:extLst>
            </p:cNvPr>
            <p:cNvSpPr/>
            <p:nvPr/>
          </p:nvSpPr>
          <p:spPr>
            <a:xfrm>
              <a:off x="2798813" y="4953000"/>
              <a:ext cx="5075187" cy="5334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ounded Rectangle 4" descr="Rectangle" title="Red Rectangle">
              <a:extLst>
                <a:ext uri="{FF2B5EF4-FFF2-40B4-BE49-F238E27FC236}">
                  <a16:creationId xmlns:a16="http://schemas.microsoft.com/office/drawing/2014/main" id="{CDED7805-85D7-4787-BE57-D04EA4A3ACB1}"/>
                </a:ext>
              </a:extLst>
            </p:cNvPr>
            <p:cNvSpPr>
              <a:spLocks noChangeArrowheads="1"/>
            </p:cNvSpPr>
            <p:nvPr/>
          </p:nvSpPr>
          <p:spPr bwMode="auto">
            <a:xfrm>
              <a:off x="6362700" y="6090906"/>
              <a:ext cx="1676400" cy="182894"/>
            </a:xfrm>
            <a:prstGeom prst="rect">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300" dirty="0">
                <a:solidFill>
                  <a:srgbClr val="000054"/>
                </a:solidFill>
              </a:endParaRPr>
            </a:p>
          </p:txBody>
        </p:sp>
      </p:grpSp>
      <p:pic>
        <p:nvPicPr>
          <p:cNvPr id="4" name="Picture 3" descr="QR Code to youtube video">
            <a:extLst>
              <a:ext uri="{FF2B5EF4-FFF2-40B4-BE49-F238E27FC236}">
                <a16:creationId xmlns:a16="http://schemas.microsoft.com/office/drawing/2014/main" id="{799D5535-21BD-6883-CC71-BE9C348D5359}"/>
              </a:ext>
            </a:extLst>
          </p:cNvPr>
          <p:cNvPicPr>
            <a:picLocks noChangeAspect="1"/>
          </p:cNvPicPr>
          <p:nvPr/>
        </p:nvPicPr>
        <p:blipFill>
          <a:blip r:embed="rId4"/>
          <a:stretch>
            <a:fillRect/>
          </a:stretch>
        </p:blipFill>
        <p:spPr>
          <a:xfrm>
            <a:off x="978435" y="2365597"/>
            <a:ext cx="2738734" cy="2731312"/>
          </a:xfrm>
          <a:prstGeom prst="rect">
            <a:avLst/>
          </a:prstGeom>
          <a:effectLst/>
        </p:spPr>
      </p:pic>
    </p:spTree>
    <p:extLst>
      <p:ext uri="{BB962C8B-B14F-4D97-AF65-F5344CB8AC3E}">
        <p14:creationId xmlns:p14="http://schemas.microsoft.com/office/powerpoint/2010/main" val="26111497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2" name="Title 1">
            <a:extLst>
              <a:ext uri="{FF2B5EF4-FFF2-40B4-BE49-F238E27FC236}">
                <a16:creationId xmlns:a16="http://schemas.microsoft.com/office/drawing/2014/main" id="{3FF468A8-9869-41F1-8319-4EABB4CA377A}"/>
              </a:ext>
            </a:extLst>
          </p:cNvPr>
          <p:cNvSpPr>
            <a:spLocks noGrp="1"/>
          </p:cNvSpPr>
          <p:nvPr>
            <p:ph type="title"/>
          </p:nvPr>
        </p:nvSpPr>
        <p:spPr/>
        <p:txBody>
          <a:bodyPr>
            <a:normAutofit/>
          </a:bodyPr>
          <a:lstStyle/>
          <a:p>
            <a:r>
              <a:rPr lang="en-US" altLang="en-US" b="1" dirty="0"/>
              <a:t>Revising the Staff Tab</a:t>
            </a:r>
            <a:endParaRPr lang="en-US" altLang="en-US" dirty="0"/>
          </a:p>
        </p:txBody>
      </p:sp>
      <p:sp>
        <p:nvSpPr>
          <p:cNvPr id="4" name="Slide Number Placeholder 3">
            <a:extLst>
              <a:ext uri="{FF2B5EF4-FFF2-40B4-BE49-F238E27FC236}">
                <a16:creationId xmlns:a16="http://schemas.microsoft.com/office/drawing/2014/main" id="{3B560BCA-AFF4-44C6-A0B2-053C080A7DBF}"/>
              </a:ext>
            </a:extLst>
          </p:cNvPr>
          <p:cNvSpPr>
            <a:spLocks noGrp="1"/>
          </p:cNvSpPr>
          <p:nvPr>
            <p:ph type="sldNum" sz="quarter" idx="12"/>
          </p:nvPr>
        </p:nvSpPr>
        <p:spPr>
          <a:prstGeom prst="rect">
            <a:avLst/>
          </a:prstGeom>
        </p:spPr>
        <p:txBody>
          <a:bodyPr/>
          <a:lstStyle/>
          <a:p>
            <a:pPr>
              <a:defRPr/>
            </a:pPr>
            <a:fld id="{781185DD-4E13-45C2-B0DA-58F88082A922}" type="slidenum">
              <a:rPr lang="en-US" altLang="en-US" smtClean="0"/>
              <a:pPr>
                <a:defRPr/>
              </a:pPr>
              <a:t>27</a:t>
            </a:fld>
            <a:endParaRPr lang="en-US" altLang="en-US" dirty="0"/>
          </a:p>
        </p:txBody>
      </p:sp>
      <p:grpSp>
        <p:nvGrpSpPr>
          <p:cNvPr id="6" name="Group 5">
            <a:extLst>
              <a:ext uri="{FF2B5EF4-FFF2-40B4-BE49-F238E27FC236}">
                <a16:creationId xmlns:a16="http://schemas.microsoft.com/office/drawing/2014/main" id="{43F7D7DE-5A62-C768-EE4B-703593905BFA}"/>
              </a:ext>
            </a:extLst>
          </p:cNvPr>
          <p:cNvGrpSpPr/>
          <p:nvPr/>
        </p:nvGrpSpPr>
        <p:grpSpPr>
          <a:xfrm>
            <a:off x="2324419" y="1529362"/>
            <a:ext cx="7543162" cy="4249138"/>
            <a:chOff x="368300" y="1426386"/>
            <a:chExt cx="5600700" cy="3154930"/>
          </a:xfrm>
        </p:grpSpPr>
        <p:pic>
          <p:nvPicPr>
            <p:cNvPr id="2" name="Content Placeholder 3" descr="screenshot" title="screenshot">
              <a:extLst>
                <a:ext uri="{FF2B5EF4-FFF2-40B4-BE49-F238E27FC236}">
                  <a16:creationId xmlns:a16="http://schemas.microsoft.com/office/drawing/2014/main" id="{7384B6BB-DC1F-3B1C-C082-7F1DEE19FB9B}"/>
                </a:ext>
              </a:extLst>
            </p:cNvPr>
            <p:cNvPicPr>
              <a:picLocks noChangeAspect="1"/>
            </p:cNvPicPr>
            <p:nvPr/>
          </p:nvPicPr>
          <p:blipFill rotWithShape="1">
            <a:blip r:embed="rId3"/>
            <a:srcRect t="9660" b="26761"/>
            <a:stretch/>
          </p:blipFill>
          <p:spPr>
            <a:xfrm>
              <a:off x="368300" y="1426386"/>
              <a:ext cx="5600700" cy="3154930"/>
            </a:xfrm>
            <a:prstGeom prst="rect">
              <a:avLst/>
            </a:prstGeom>
            <a:ln w="12700" cap="sq">
              <a:solidFill>
                <a:srgbClr val="000000"/>
              </a:solidFill>
              <a:miter lim="800000"/>
            </a:ln>
            <a:effectLst/>
          </p:spPr>
        </p:pic>
        <p:sp>
          <p:nvSpPr>
            <p:cNvPr id="3" name="Rectangle 2">
              <a:extLst>
                <a:ext uri="{FF2B5EF4-FFF2-40B4-BE49-F238E27FC236}">
                  <a16:creationId xmlns:a16="http://schemas.microsoft.com/office/drawing/2014/main" id="{6F64C9E1-0F54-79A2-BF00-5C6440CA41F1}"/>
                </a:ext>
                <a:ext uri="{C183D7F6-B498-43B3-948B-1728B52AA6E4}">
                  <adec:decorative xmlns:adec="http://schemas.microsoft.com/office/drawing/2017/decorative" val="1"/>
                </a:ext>
              </a:extLst>
            </p:cNvPr>
            <p:cNvSpPr/>
            <p:nvPr/>
          </p:nvSpPr>
          <p:spPr bwMode="auto">
            <a:xfrm>
              <a:off x="5321300" y="3429000"/>
              <a:ext cx="228600" cy="228600"/>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300" b="0" i="0" u="none" strike="noStrike" cap="none" normalizeH="0" baseline="0" dirty="0">
                <a:ln>
                  <a:noFill/>
                </a:ln>
                <a:solidFill>
                  <a:srgbClr val="000054"/>
                </a:solidFill>
                <a:effectLst/>
                <a:latin typeface="Arial" panose="020B0604020202020204" pitchFamily="34" charset="0"/>
              </a:endParaRPr>
            </a:p>
          </p:txBody>
        </p:sp>
        <p:sp>
          <p:nvSpPr>
            <p:cNvPr id="5" name="Rectangle 4">
              <a:extLst>
                <a:ext uri="{FF2B5EF4-FFF2-40B4-BE49-F238E27FC236}">
                  <a16:creationId xmlns:a16="http://schemas.microsoft.com/office/drawing/2014/main" id="{06114D77-7A93-679F-9761-A5F92386A3B5}"/>
                </a:ext>
                <a:ext uri="{C183D7F6-B498-43B3-948B-1728B52AA6E4}">
                  <adec:decorative xmlns:adec="http://schemas.microsoft.com/office/drawing/2017/decorative" val="1"/>
                </a:ext>
              </a:extLst>
            </p:cNvPr>
            <p:cNvSpPr/>
            <p:nvPr/>
          </p:nvSpPr>
          <p:spPr bwMode="auto">
            <a:xfrm>
              <a:off x="1219200" y="2914951"/>
              <a:ext cx="558800" cy="221950"/>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300" b="0" i="0" u="none" strike="noStrike" cap="none" normalizeH="0" baseline="0" dirty="0">
                <a:ln>
                  <a:noFill/>
                </a:ln>
                <a:solidFill>
                  <a:srgbClr val="000054"/>
                </a:solidFill>
                <a:effectLst/>
                <a:latin typeface="Arial" panose="020B0604020202020204" pitchFamily="34" charset="0"/>
              </a:endParaRPr>
            </a:p>
          </p:txBody>
        </p:sp>
      </p:grpSp>
    </p:spTree>
    <p:extLst>
      <p:ext uri="{BB962C8B-B14F-4D97-AF65-F5344CB8AC3E}">
        <p14:creationId xmlns:p14="http://schemas.microsoft.com/office/powerpoint/2010/main" val="19099279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8" name="Title 1">
            <a:extLst>
              <a:ext uri="{FF2B5EF4-FFF2-40B4-BE49-F238E27FC236}">
                <a16:creationId xmlns:a16="http://schemas.microsoft.com/office/drawing/2014/main" id="{6CE25718-0F14-4A74-8986-78149F8A9DD6}"/>
              </a:ext>
            </a:extLst>
          </p:cNvPr>
          <p:cNvSpPr>
            <a:spLocks noGrp="1"/>
          </p:cNvSpPr>
          <p:nvPr>
            <p:ph type="title"/>
          </p:nvPr>
        </p:nvSpPr>
        <p:spPr/>
        <p:txBody>
          <a:bodyPr>
            <a:normAutofit/>
          </a:bodyPr>
          <a:lstStyle/>
          <a:p>
            <a:r>
              <a:rPr lang="en-US" altLang="en-US" b="1" dirty="0"/>
              <a:t>Complete the Service/Activity Revision</a:t>
            </a:r>
            <a:endParaRPr lang="en-US" altLang="en-US" dirty="0"/>
          </a:p>
        </p:txBody>
      </p:sp>
      <p:sp>
        <p:nvSpPr>
          <p:cNvPr id="7" name="Slide Number Placeholder 6">
            <a:extLst>
              <a:ext uri="{FF2B5EF4-FFF2-40B4-BE49-F238E27FC236}">
                <a16:creationId xmlns:a16="http://schemas.microsoft.com/office/drawing/2014/main" id="{71B32456-241A-45BF-A476-A32CBFB82230}"/>
              </a:ext>
            </a:extLst>
          </p:cNvPr>
          <p:cNvSpPr>
            <a:spLocks noGrp="1"/>
          </p:cNvSpPr>
          <p:nvPr>
            <p:ph type="sldNum" sz="quarter" idx="12"/>
          </p:nvPr>
        </p:nvSpPr>
        <p:spPr>
          <a:prstGeom prst="rect">
            <a:avLst/>
          </a:prstGeom>
        </p:spPr>
        <p:txBody>
          <a:bodyPr/>
          <a:lstStyle/>
          <a:p>
            <a:pPr>
              <a:defRPr/>
            </a:pPr>
            <a:fld id="{47770B93-5698-4BCF-B6EB-0DB623FF4529}" type="slidenum">
              <a:rPr lang="en-US" altLang="en-US" smtClean="0"/>
              <a:pPr>
                <a:defRPr/>
              </a:pPr>
              <a:t>28</a:t>
            </a:fld>
            <a:endParaRPr lang="en-US" altLang="en-US" dirty="0"/>
          </a:p>
        </p:txBody>
      </p:sp>
      <p:pic>
        <p:nvPicPr>
          <p:cNvPr id="4" name="Content Placeholder 3" descr="screenshot" title="screenshot">
            <a:extLst>
              <a:ext uri="{FF2B5EF4-FFF2-40B4-BE49-F238E27FC236}">
                <a16:creationId xmlns:a16="http://schemas.microsoft.com/office/drawing/2014/main" id="{72AA4DB6-EDA5-4DA4-AFEA-1602FA52E95D}"/>
              </a:ext>
            </a:extLst>
          </p:cNvPr>
          <p:cNvPicPr>
            <a:picLocks noGrp="1" noChangeAspect="1"/>
          </p:cNvPicPr>
          <p:nvPr>
            <p:ph idx="4294967295"/>
          </p:nvPr>
        </p:nvPicPr>
        <p:blipFill>
          <a:blip r:embed="rId3"/>
          <a:stretch>
            <a:fillRect/>
          </a:stretch>
        </p:blipFill>
        <p:spPr>
          <a:xfrm>
            <a:off x="1766686" y="1509294"/>
            <a:ext cx="8658628" cy="3419794"/>
          </a:xfrm>
          <a:ln w="12700" cap="sq">
            <a:solidFill>
              <a:srgbClr val="000000"/>
            </a:solidFill>
            <a:miter lim="800000"/>
          </a:ln>
          <a:effectLst/>
        </p:spPr>
      </p:pic>
      <p:sp>
        <p:nvSpPr>
          <p:cNvPr id="2" name="Rectangle 1">
            <a:extLst>
              <a:ext uri="{FF2B5EF4-FFF2-40B4-BE49-F238E27FC236}">
                <a16:creationId xmlns:a16="http://schemas.microsoft.com/office/drawing/2014/main" id="{17C7053E-8D22-0FC5-E534-B4A7CDE41A7C}"/>
              </a:ext>
              <a:ext uri="{C183D7F6-B498-43B3-948B-1728B52AA6E4}">
                <adec:decorative xmlns:adec="http://schemas.microsoft.com/office/drawing/2017/decorative" val="1"/>
              </a:ext>
            </a:extLst>
          </p:cNvPr>
          <p:cNvSpPr/>
          <p:nvPr/>
        </p:nvSpPr>
        <p:spPr bwMode="auto">
          <a:xfrm>
            <a:off x="5719483" y="2205319"/>
            <a:ext cx="3693460" cy="489838"/>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300" b="0" i="0" u="none" strike="noStrike" cap="none" normalizeH="0" baseline="0" dirty="0">
              <a:ln>
                <a:noFill/>
              </a:ln>
              <a:solidFill>
                <a:srgbClr val="000054"/>
              </a:solidFill>
              <a:effectLst/>
              <a:latin typeface="Arial" panose="020B0604020202020204" pitchFamily="34" charset="0"/>
            </a:endParaRPr>
          </a:p>
        </p:txBody>
      </p:sp>
      <p:sp>
        <p:nvSpPr>
          <p:cNvPr id="3" name="TextBox 2">
            <a:extLst>
              <a:ext uri="{FF2B5EF4-FFF2-40B4-BE49-F238E27FC236}">
                <a16:creationId xmlns:a16="http://schemas.microsoft.com/office/drawing/2014/main" id="{66E522BA-1119-5986-6853-483182BD5A0F}"/>
              </a:ext>
            </a:extLst>
          </p:cNvPr>
          <p:cNvSpPr txBox="1">
            <a:spLocks noChangeArrowheads="1"/>
          </p:cNvSpPr>
          <p:nvPr/>
        </p:nvSpPr>
        <p:spPr bwMode="auto">
          <a:xfrm>
            <a:off x="1101862" y="5050151"/>
            <a:ext cx="9988276" cy="1532334"/>
          </a:xfrm>
          <a:prstGeom prst="roundRect">
            <a:avLst/>
          </a:prstGeom>
          <a:noFill/>
        </p:spPr>
        <p:txBody>
          <a:bodyPr wrap="square">
            <a:spAutoFit/>
          </a:bodyPr>
          <a:lstStyle>
            <a:defPPr>
              <a:defRPr lang="en-US"/>
            </a:defPPr>
            <a:lvl1pPr algn="ctr">
              <a:defRPr sz="3200" b="1">
                <a:solidFill>
                  <a:srgbClr val="0C4A6D"/>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0C4A6D"/>
                </a:solidFill>
                <a:effectLst/>
                <a:uLnTx/>
                <a:uFillTx/>
                <a:latin typeface="Arial" panose="020B0604020202020204"/>
                <a:ea typeface="+mn-ea"/>
                <a:cs typeface="+mn-cs"/>
              </a:rPr>
              <a:t>Change the status of a section from “Draft” to “Completed” after all edits have been made. All sections must be marked as “Completed” before submission. </a:t>
            </a:r>
          </a:p>
        </p:txBody>
      </p:sp>
    </p:spTree>
    <p:extLst>
      <p:ext uri="{BB962C8B-B14F-4D97-AF65-F5344CB8AC3E}">
        <p14:creationId xmlns:p14="http://schemas.microsoft.com/office/powerpoint/2010/main" val="13078497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F1D731B-B613-44D1-B8F6-EA3A95B79654}"/>
              </a:ext>
            </a:extLst>
          </p:cNvPr>
          <p:cNvSpPr>
            <a:spLocks noGrp="1"/>
          </p:cNvSpPr>
          <p:nvPr>
            <p:ph type="title"/>
          </p:nvPr>
        </p:nvSpPr>
        <p:spPr/>
        <p:txBody>
          <a:bodyPr/>
          <a:lstStyle/>
          <a:p>
            <a:r>
              <a:rPr lang="en-US" altLang="en-US" b="1" dirty="0"/>
              <a:t>Budget Revision Attachments</a:t>
            </a:r>
            <a:endParaRPr lang="en-US" dirty="0"/>
          </a:p>
        </p:txBody>
      </p:sp>
      <p:sp>
        <p:nvSpPr>
          <p:cNvPr id="7" name="Slide Number Placeholder 6">
            <a:extLst>
              <a:ext uri="{FF2B5EF4-FFF2-40B4-BE49-F238E27FC236}">
                <a16:creationId xmlns:a16="http://schemas.microsoft.com/office/drawing/2014/main" id="{947A364C-75C9-4D17-9D6E-F41808555DC5}"/>
              </a:ext>
            </a:extLst>
          </p:cNvPr>
          <p:cNvSpPr>
            <a:spLocks noGrp="1"/>
          </p:cNvSpPr>
          <p:nvPr>
            <p:ph type="sldNum" sz="quarter" idx="12"/>
          </p:nvPr>
        </p:nvSpPr>
        <p:spPr>
          <a:prstGeom prst="rect">
            <a:avLst/>
          </a:prstGeom>
        </p:spPr>
        <p:txBody>
          <a:bodyPr/>
          <a:lstStyle/>
          <a:p>
            <a:pPr algn="r">
              <a:defRPr/>
            </a:pPr>
            <a:fld id="{7A55FBCB-99F6-4F21-8958-FB501337FC01}" type="slidenum">
              <a:rPr lang="en-US" altLang="en-US" smtClean="0"/>
              <a:pPr algn="r">
                <a:defRPr/>
              </a:pPr>
              <a:t>29</a:t>
            </a:fld>
            <a:endParaRPr lang="en-US" altLang="en-US" dirty="0"/>
          </a:p>
        </p:txBody>
      </p:sp>
      <p:pic>
        <p:nvPicPr>
          <p:cNvPr id="6" name="Picture 5" descr="screenshot" title="screenshot">
            <a:extLst>
              <a:ext uri="{FF2B5EF4-FFF2-40B4-BE49-F238E27FC236}">
                <a16:creationId xmlns:a16="http://schemas.microsoft.com/office/drawing/2014/main" id="{7118BA92-45BA-48B3-AC90-ADBCA7062123}"/>
              </a:ext>
            </a:extLst>
          </p:cNvPr>
          <p:cNvPicPr>
            <a:picLocks noChangeAspect="1"/>
          </p:cNvPicPr>
          <p:nvPr/>
        </p:nvPicPr>
        <p:blipFill rotWithShape="1">
          <a:blip r:embed="rId3"/>
          <a:srcRect b="16754"/>
          <a:stretch/>
        </p:blipFill>
        <p:spPr>
          <a:xfrm>
            <a:off x="5400417" y="2739882"/>
            <a:ext cx="6258441" cy="2978003"/>
          </a:xfrm>
          <a:prstGeom prst="rect">
            <a:avLst/>
          </a:prstGeom>
          <a:ln w="12700" cap="sq">
            <a:solidFill>
              <a:srgbClr val="000000"/>
            </a:solidFill>
            <a:prstDash val="solid"/>
            <a:miter lim="800000"/>
          </a:ln>
          <a:effectLst/>
        </p:spPr>
      </p:pic>
      <p:pic>
        <p:nvPicPr>
          <p:cNvPr id="8" name="Content Placeholder 4" descr="screenshot" title="screenshot">
            <a:extLst>
              <a:ext uri="{FF2B5EF4-FFF2-40B4-BE49-F238E27FC236}">
                <a16:creationId xmlns:a16="http://schemas.microsoft.com/office/drawing/2014/main" id="{504FA411-601F-7F62-8254-290C216F3EEA}"/>
              </a:ext>
            </a:extLst>
          </p:cNvPr>
          <p:cNvPicPr>
            <a:picLocks noChangeAspect="1"/>
          </p:cNvPicPr>
          <p:nvPr/>
        </p:nvPicPr>
        <p:blipFill rotWithShape="1">
          <a:blip r:embed="rId4"/>
          <a:srcRect b="17272"/>
          <a:stretch/>
        </p:blipFill>
        <p:spPr>
          <a:xfrm>
            <a:off x="583029" y="1425575"/>
            <a:ext cx="6297593" cy="2978002"/>
          </a:xfrm>
          <a:prstGeom prst="rect">
            <a:avLst/>
          </a:prstGeom>
          <a:ln w="12700" cap="sq">
            <a:solidFill>
              <a:srgbClr val="000000"/>
            </a:solidFill>
            <a:miter lim="800000"/>
          </a:ln>
          <a:effectLst/>
        </p:spPr>
      </p:pic>
      <p:sp>
        <p:nvSpPr>
          <p:cNvPr id="2" name="Rectangle 1">
            <a:extLst>
              <a:ext uri="{FF2B5EF4-FFF2-40B4-BE49-F238E27FC236}">
                <a16:creationId xmlns:a16="http://schemas.microsoft.com/office/drawing/2014/main" id="{E66BB356-3404-EB09-8579-863F8820153A}"/>
              </a:ext>
              <a:ext uri="{C183D7F6-B498-43B3-948B-1728B52AA6E4}">
                <adec:decorative xmlns:adec="http://schemas.microsoft.com/office/drawing/2017/decorative" val="1"/>
              </a:ext>
            </a:extLst>
          </p:cNvPr>
          <p:cNvSpPr/>
          <p:nvPr/>
        </p:nvSpPr>
        <p:spPr bwMode="auto">
          <a:xfrm>
            <a:off x="3220779" y="1897304"/>
            <a:ext cx="3659843" cy="664881"/>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300" b="0" i="0" u="none" strike="noStrike" cap="none" normalizeH="0" baseline="0" dirty="0">
              <a:ln>
                <a:noFill/>
              </a:ln>
              <a:solidFill>
                <a:srgbClr val="000054"/>
              </a:solidFill>
              <a:effectLst/>
              <a:latin typeface="Arial" panose="020B0604020202020204" pitchFamily="34" charset="0"/>
            </a:endParaRPr>
          </a:p>
        </p:txBody>
      </p:sp>
      <p:sp>
        <p:nvSpPr>
          <p:cNvPr id="10" name="Right Arrow 5">
            <a:extLst>
              <a:ext uri="{FF2B5EF4-FFF2-40B4-BE49-F238E27FC236}">
                <a16:creationId xmlns:a16="http://schemas.microsoft.com/office/drawing/2014/main" id="{83154BC6-2121-87F9-ED11-B73859358DF0}"/>
              </a:ext>
              <a:ext uri="{C183D7F6-B498-43B3-948B-1728B52AA6E4}">
                <adec:decorative xmlns:adec="http://schemas.microsoft.com/office/drawing/2017/decorative" val="1"/>
              </a:ext>
            </a:extLst>
          </p:cNvPr>
          <p:cNvSpPr>
            <a:spLocks noChangeArrowheads="1"/>
          </p:cNvSpPr>
          <p:nvPr/>
        </p:nvSpPr>
        <p:spPr bwMode="auto">
          <a:xfrm rot="18402224">
            <a:off x="5837224" y="3045464"/>
            <a:ext cx="664882" cy="309873"/>
          </a:xfrm>
          <a:prstGeom prst="rightArrow">
            <a:avLst>
              <a:gd name="adj1" fmla="val 50000"/>
              <a:gd name="adj2" fmla="val 50041"/>
            </a:avLst>
          </a:prstGeom>
          <a:solidFill>
            <a:srgbClr val="FF0000"/>
          </a:solidFill>
          <a:ln w="9525" algn="ctr">
            <a:solidFill>
              <a:schemeClr val="tx1"/>
            </a:solidFill>
            <a:round/>
            <a:headEnd/>
            <a:tailEnd/>
          </a:ln>
          <a:effec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300" dirty="0">
              <a:solidFill>
                <a:srgbClr val="000054"/>
              </a:solidFill>
            </a:endParaRPr>
          </a:p>
        </p:txBody>
      </p:sp>
      <p:sp>
        <p:nvSpPr>
          <p:cNvPr id="11" name="Right Arrow 5">
            <a:extLst>
              <a:ext uri="{FF2B5EF4-FFF2-40B4-BE49-F238E27FC236}">
                <a16:creationId xmlns:a16="http://schemas.microsoft.com/office/drawing/2014/main" id="{55179A48-E135-0EF5-E930-88E52536A1AF}"/>
              </a:ext>
              <a:ext uri="{C183D7F6-B498-43B3-948B-1728B52AA6E4}">
                <adec:decorative xmlns:adec="http://schemas.microsoft.com/office/drawing/2017/decorative" val="1"/>
              </a:ext>
            </a:extLst>
          </p:cNvPr>
          <p:cNvSpPr>
            <a:spLocks noChangeArrowheads="1"/>
          </p:cNvSpPr>
          <p:nvPr/>
        </p:nvSpPr>
        <p:spPr bwMode="auto">
          <a:xfrm rot="18462381">
            <a:off x="8459602" y="5115833"/>
            <a:ext cx="664882" cy="309873"/>
          </a:xfrm>
          <a:prstGeom prst="rightArrow">
            <a:avLst>
              <a:gd name="adj1" fmla="val 50000"/>
              <a:gd name="adj2" fmla="val 50041"/>
            </a:avLst>
          </a:prstGeom>
          <a:solidFill>
            <a:srgbClr val="FF0000"/>
          </a:solidFill>
          <a:ln w="9525" algn="ctr">
            <a:solidFill>
              <a:schemeClr val="tx1"/>
            </a:solidFill>
            <a:round/>
            <a:headEnd/>
            <a:tailEnd/>
          </a:ln>
          <a:effec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300" dirty="0">
              <a:solidFill>
                <a:srgbClr val="000054"/>
              </a:solidFill>
            </a:endParaRPr>
          </a:p>
        </p:txBody>
      </p:sp>
    </p:spTree>
    <p:extLst>
      <p:ext uri="{BB962C8B-B14F-4D97-AF65-F5344CB8AC3E}">
        <p14:creationId xmlns:p14="http://schemas.microsoft.com/office/powerpoint/2010/main" val="2417881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p:txBody>
          <a:bodyPr>
            <a:normAutofit/>
          </a:bodyPr>
          <a:lstStyle/>
          <a:p>
            <a:r>
              <a:rPr lang="en-US" b="1" dirty="0"/>
              <a:t>Housekeeping</a:t>
            </a:r>
          </a:p>
        </p:txBody>
      </p:sp>
      <p:sp>
        <p:nvSpPr>
          <p:cNvPr id="3" name="Content Placeholder 2">
            <a:extLst>
              <a:ext uri="{FF2B5EF4-FFF2-40B4-BE49-F238E27FC236}">
                <a16:creationId xmlns:a16="http://schemas.microsoft.com/office/drawing/2014/main" id="{CFFEBA9D-15A1-43E6-956A-14510F738850}"/>
              </a:ext>
            </a:extLst>
          </p:cNvPr>
          <p:cNvSpPr>
            <a:spLocks noGrp="1"/>
          </p:cNvSpPr>
          <p:nvPr>
            <p:ph idx="1"/>
          </p:nvPr>
        </p:nvSpPr>
        <p:spPr/>
        <p:txBody>
          <a:bodyPr>
            <a:normAutofit/>
          </a:bodyPr>
          <a:lstStyle/>
          <a:p>
            <a:pPr marL="0" indent="0">
              <a:buNone/>
            </a:pPr>
            <a:endParaRPr lang="en-US" sz="900" dirty="0"/>
          </a:p>
          <a:p>
            <a:r>
              <a:rPr lang="en-US" dirty="0"/>
              <a:t>Please use the </a:t>
            </a:r>
            <a:r>
              <a:rPr lang="en-US" b="1" dirty="0"/>
              <a:t>Q&amp;A </a:t>
            </a:r>
            <a:r>
              <a:rPr lang="en-US" dirty="0"/>
              <a:t>Zoom feature for questions. You can </a:t>
            </a:r>
            <a:r>
              <a:rPr lang="en-US" b="1" dirty="0"/>
              <a:t>upvote</a:t>
            </a:r>
            <a:r>
              <a:rPr lang="en-US" dirty="0"/>
              <a:t> questions in the Q&amp;A; we will address questions with the most votes first.</a:t>
            </a:r>
          </a:p>
          <a:p>
            <a:pPr marL="0" indent="0">
              <a:buNone/>
            </a:pPr>
            <a:endParaRPr lang="en-US" sz="1100" dirty="0"/>
          </a:p>
          <a:p>
            <a:pPr marL="0" indent="0">
              <a:buNone/>
            </a:pPr>
            <a:endParaRPr lang="en-US" sz="1100" dirty="0"/>
          </a:p>
          <a:p>
            <a:pPr marL="0" indent="0">
              <a:buNone/>
            </a:pPr>
            <a:endParaRPr lang="en-US" sz="1100" dirty="0"/>
          </a:p>
          <a:p>
            <a:pPr marL="0" indent="0">
              <a:buNone/>
            </a:pPr>
            <a:endParaRPr lang="en-US" sz="1100" dirty="0"/>
          </a:p>
          <a:p>
            <a:pPr marL="0" indent="0">
              <a:buNone/>
            </a:pPr>
            <a:endParaRPr lang="en-US" sz="1100" dirty="0"/>
          </a:p>
          <a:p>
            <a:r>
              <a:rPr lang="en-US" dirty="0"/>
              <a:t>The slides and recording will be posted to the </a:t>
            </a:r>
            <a:r>
              <a:rPr lang="en-US" dirty="0">
                <a:hlinkClick r:id="rId3"/>
              </a:rPr>
              <a:t>Los Angeles County Office of Education MEP Online Systems website</a:t>
            </a:r>
            <a:r>
              <a:rPr lang="en-US" dirty="0"/>
              <a:t>. </a:t>
            </a:r>
          </a:p>
        </p:txBody>
      </p:sp>
      <p:grpSp>
        <p:nvGrpSpPr>
          <p:cNvPr id="9" name="Group 8" descr="Zoom toolbar showing the Q&amp;A button.">
            <a:extLst>
              <a:ext uri="{FF2B5EF4-FFF2-40B4-BE49-F238E27FC236}">
                <a16:creationId xmlns:a16="http://schemas.microsoft.com/office/drawing/2014/main" id="{9996666E-068D-2A2F-E847-13338FDF515D}"/>
              </a:ext>
            </a:extLst>
          </p:cNvPr>
          <p:cNvGrpSpPr/>
          <p:nvPr/>
        </p:nvGrpSpPr>
        <p:grpSpPr>
          <a:xfrm>
            <a:off x="2737822" y="3429000"/>
            <a:ext cx="6233433" cy="1064333"/>
            <a:chOff x="2420710" y="4095498"/>
            <a:chExt cx="6233433" cy="1064333"/>
          </a:xfrm>
        </p:grpSpPr>
        <p:pic>
          <p:nvPicPr>
            <p:cNvPr id="7" name="Picture 6" descr="A screen shot of a computer&#10;&#10;Description automatically generated">
              <a:extLst>
                <a:ext uri="{FF2B5EF4-FFF2-40B4-BE49-F238E27FC236}">
                  <a16:creationId xmlns:a16="http://schemas.microsoft.com/office/drawing/2014/main" id="{494DCC55-CD30-D684-C494-577EE7F78E82}"/>
                </a:ext>
              </a:extLst>
            </p:cNvPr>
            <p:cNvPicPr>
              <a:picLocks noChangeAspect="1"/>
            </p:cNvPicPr>
            <p:nvPr/>
          </p:nvPicPr>
          <p:blipFill rotWithShape="1">
            <a:blip r:embed="rId4">
              <a:extLst>
                <a:ext uri="{28A0092B-C50C-407E-A947-70E740481C1C}">
                  <a14:useLocalDpi xmlns:a14="http://schemas.microsoft.com/office/drawing/2010/main" val="0"/>
                </a:ext>
              </a:extLst>
            </a:blip>
            <a:srcRect t="68440" r="15198" b="2140"/>
            <a:stretch/>
          </p:blipFill>
          <p:spPr>
            <a:xfrm>
              <a:off x="2420710" y="4095498"/>
              <a:ext cx="6233433" cy="1064333"/>
            </a:xfrm>
            <a:prstGeom prst="rect">
              <a:avLst/>
            </a:prstGeom>
          </p:spPr>
        </p:pic>
        <p:sp>
          <p:nvSpPr>
            <p:cNvPr id="8" name="Rectangle 7">
              <a:extLst>
                <a:ext uri="{FF2B5EF4-FFF2-40B4-BE49-F238E27FC236}">
                  <a16:creationId xmlns:a16="http://schemas.microsoft.com/office/drawing/2014/main" id="{03AC7214-31D1-4FB0-A1BA-116590EEF98D}"/>
                </a:ext>
              </a:extLst>
            </p:cNvPr>
            <p:cNvSpPr/>
            <p:nvPr/>
          </p:nvSpPr>
          <p:spPr>
            <a:xfrm>
              <a:off x="5609063" y="4259766"/>
              <a:ext cx="1542851" cy="900065"/>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Slide Number Placeholder 3">
            <a:extLst>
              <a:ext uri="{FF2B5EF4-FFF2-40B4-BE49-F238E27FC236}">
                <a16:creationId xmlns:a16="http://schemas.microsoft.com/office/drawing/2014/main" id="{BB2F5978-BFEC-E844-89C2-69BDA623B2ED}"/>
              </a:ext>
            </a:extLst>
          </p:cNvPr>
          <p:cNvSpPr txBox="1">
            <a:spLocks/>
          </p:cNvSpPr>
          <p:nvPr/>
        </p:nvSpPr>
        <p:spPr>
          <a:xfrm>
            <a:off x="11322861" y="6094804"/>
            <a:ext cx="22352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029DA4-09B0-4A2D-AA4B-CC45A202471A}" type="slidenum">
              <a:rPr lang="en-US" altLang="en-US" smtClean="0"/>
              <a:pPr>
                <a:defRPr/>
              </a:pPr>
              <a:t>3</a:t>
            </a:fld>
            <a:endParaRPr lang="en-US" altLang="en-US" dirty="0"/>
          </a:p>
        </p:txBody>
      </p:sp>
    </p:spTree>
    <p:extLst>
      <p:ext uri="{BB962C8B-B14F-4D97-AF65-F5344CB8AC3E}">
        <p14:creationId xmlns:p14="http://schemas.microsoft.com/office/powerpoint/2010/main" val="21653639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shot" title="screenshot">
            <a:extLst>
              <a:ext uri="{FF2B5EF4-FFF2-40B4-BE49-F238E27FC236}">
                <a16:creationId xmlns:a16="http://schemas.microsoft.com/office/drawing/2014/main" id="{0DF66DD6-A75D-4BC0-A806-807BBD6AF848}"/>
              </a:ext>
            </a:extLst>
          </p:cNvPr>
          <p:cNvPicPr>
            <a:picLocks noChangeAspect="1"/>
          </p:cNvPicPr>
          <p:nvPr/>
        </p:nvPicPr>
        <p:blipFill rotWithShape="1">
          <a:blip r:embed="rId3"/>
          <a:srcRect b="7858"/>
          <a:stretch/>
        </p:blipFill>
        <p:spPr>
          <a:xfrm>
            <a:off x="2541587" y="1287367"/>
            <a:ext cx="6727825" cy="5360987"/>
          </a:xfrm>
          <a:prstGeom prst="rect">
            <a:avLst/>
          </a:prstGeom>
          <a:ln w="12700" cap="sq">
            <a:solidFill>
              <a:srgbClr val="000000"/>
            </a:solidFill>
            <a:miter lim="800000"/>
          </a:ln>
          <a:effectLst/>
        </p:spPr>
      </p:pic>
      <p:sp>
        <p:nvSpPr>
          <p:cNvPr id="3" name="Title 2">
            <a:extLst>
              <a:ext uri="{FF2B5EF4-FFF2-40B4-BE49-F238E27FC236}">
                <a16:creationId xmlns:a16="http://schemas.microsoft.com/office/drawing/2014/main" id="{AE0E8CBC-B0A3-4E86-9B3D-CD4791D4EAC0}"/>
              </a:ext>
            </a:extLst>
          </p:cNvPr>
          <p:cNvSpPr>
            <a:spLocks noGrp="1"/>
          </p:cNvSpPr>
          <p:nvPr>
            <p:ph type="title"/>
          </p:nvPr>
        </p:nvSpPr>
        <p:spPr>
          <a:xfrm>
            <a:off x="164124" y="138506"/>
            <a:ext cx="11887200" cy="1325563"/>
          </a:xfrm>
        </p:spPr>
        <p:txBody>
          <a:bodyPr/>
          <a:lstStyle/>
          <a:p>
            <a:r>
              <a:rPr lang="en-US" altLang="en-US" b="1" dirty="0"/>
              <a:t>Budget Summary and ME-1</a:t>
            </a:r>
            <a:endParaRPr lang="en-US" dirty="0"/>
          </a:p>
        </p:txBody>
      </p:sp>
      <p:sp>
        <p:nvSpPr>
          <p:cNvPr id="8" name="Slide Number Placeholder 7">
            <a:extLst>
              <a:ext uri="{FF2B5EF4-FFF2-40B4-BE49-F238E27FC236}">
                <a16:creationId xmlns:a16="http://schemas.microsoft.com/office/drawing/2014/main" id="{0EEC2FCD-1FDA-4031-B019-D72F6C94CFE5}"/>
              </a:ext>
            </a:extLst>
          </p:cNvPr>
          <p:cNvSpPr>
            <a:spLocks noGrp="1"/>
          </p:cNvSpPr>
          <p:nvPr>
            <p:ph type="sldNum" sz="quarter" idx="12"/>
          </p:nvPr>
        </p:nvSpPr>
        <p:spPr>
          <a:prstGeom prst="rect">
            <a:avLst/>
          </a:prstGeom>
        </p:spPr>
        <p:txBody>
          <a:bodyPr/>
          <a:lstStyle/>
          <a:p>
            <a:pPr>
              <a:defRPr/>
            </a:pPr>
            <a:fld id="{4A9E5932-9BA3-49EA-8E0F-83F4EA7BD431}" type="slidenum">
              <a:rPr lang="en-US" altLang="en-US" smtClean="0"/>
              <a:pPr>
                <a:defRPr/>
              </a:pPr>
              <a:t>30</a:t>
            </a:fld>
            <a:endParaRPr lang="en-US" altLang="en-US" dirty="0"/>
          </a:p>
        </p:txBody>
      </p:sp>
      <p:sp>
        <p:nvSpPr>
          <p:cNvPr id="6" name="Rectangle 5">
            <a:extLst>
              <a:ext uri="{FF2B5EF4-FFF2-40B4-BE49-F238E27FC236}">
                <a16:creationId xmlns:a16="http://schemas.microsoft.com/office/drawing/2014/main" id="{BAB56A63-EFC9-311F-AA1D-F07B3F0B1675}"/>
              </a:ext>
              <a:ext uri="{C183D7F6-B498-43B3-948B-1728B52AA6E4}">
                <adec:decorative xmlns:adec="http://schemas.microsoft.com/office/drawing/2017/decorative" val="1"/>
              </a:ext>
            </a:extLst>
          </p:cNvPr>
          <p:cNvSpPr/>
          <p:nvPr/>
        </p:nvSpPr>
        <p:spPr bwMode="auto">
          <a:xfrm>
            <a:off x="6401685" y="1251595"/>
            <a:ext cx="287080" cy="235796"/>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300" b="0" i="0" u="none" strike="noStrike" cap="none" normalizeH="0" baseline="0" dirty="0">
              <a:ln>
                <a:noFill/>
              </a:ln>
              <a:solidFill>
                <a:srgbClr val="000054"/>
              </a:solidFill>
              <a:effectLst/>
              <a:latin typeface="Arial" panose="020B0604020202020204" pitchFamily="34" charset="0"/>
            </a:endParaRPr>
          </a:p>
        </p:txBody>
      </p:sp>
      <p:sp>
        <p:nvSpPr>
          <p:cNvPr id="5" name="Right Arrow 5">
            <a:extLst>
              <a:ext uri="{FF2B5EF4-FFF2-40B4-BE49-F238E27FC236}">
                <a16:creationId xmlns:a16="http://schemas.microsoft.com/office/drawing/2014/main" id="{C47E8740-A112-9AA9-40FA-2C6623374DA4}"/>
              </a:ext>
              <a:ext uri="{C183D7F6-B498-43B3-948B-1728B52AA6E4}">
                <adec:decorative xmlns:adec="http://schemas.microsoft.com/office/drawing/2017/decorative" val="1"/>
              </a:ext>
            </a:extLst>
          </p:cNvPr>
          <p:cNvSpPr>
            <a:spLocks noChangeArrowheads="1"/>
          </p:cNvSpPr>
          <p:nvPr/>
        </p:nvSpPr>
        <p:spPr bwMode="auto">
          <a:xfrm rot="16200000">
            <a:off x="6080288" y="1761194"/>
            <a:ext cx="956267" cy="433095"/>
          </a:xfrm>
          <a:prstGeom prst="rightArrow">
            <a:avLst>
              <a:gd name="adj1" fmla="val 50000"/>
              <a:gd name="adj2" fmla="val 50041"/>
            </a:avLst>
          </a:prstGeom>
          <a:solidFill>
            <a:srgbClr val="FF0000"/>
          </a:solidFill>
          <a:ln w="9525" algn="ctr">
            <a:solidFill>
              <a:schemeClr val="tx1"/>
            </a:solidFill>
            <a:round/>
            <a:headEnd/>
            <a:tailEnd/>
          </a:ln>
          <a:effec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300" dirty="0">
              <a:solidFill>
                <a:srgbClr val="000054"/>
              </a:solidFill>
            </a:endParaRPr>
          </a:p>
        </p:txBody>
      </p:sp>
      <p:sp>
        <p:nvSpPr>
          <p:cNvPr id="7" name="Rectangle 6">
            <a:extLst>
              <a:ext uri="{FF2B5EF4-FFF2-40B4-BE49-F238E27FC236}">
                <a16:creationId xmlns:a16="http://schemas.microsoft.com/office/drawing/2014/main" id="{0D98F4E4-F692-D213-9DE8-F0EF7E0B3D11}"/>
              </a:ext>
              <a:ext uri="{C183D7F6-B498-43B3-948B-1728B52AA6E4}">
                <adec:decorative xmlns:adec="http://schemas.microsoft.com/office/drawing/2017/decorative" val="1"/>
              </a:ext>
            </a:extLst>
          </p:cNvPr>
          <p:cNvSpPr/>
          <p:nvPr/>
        </p:nvSpPr>
        <p:spPr bwMode="auto">
          <a:xfrm>
            <a:off x="2642484" y="6402292"/>
            <a:ext cx="6317583" cy="194778"/>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300" b="0" i="0" u="none" strike="noStrike" cap="none" normalizeH="0" baseline="0" dirty="0">
              <a:ln>
                <a:noFill/>
              </a:ln>
              <a:solidFill>
                <a:srgbClr val="000054"/>
              </a:solidFill>
              <a:effectLst/>
              <a:latin typeface="Arial" panose="020B0604020202020204" pitchFamily="34" charset="0"/>
            </a:endParaRPr>
          </a:p>
        </p:txBody>
      </p:sp>
      <p:sp>
        <p:nvSpPr>
          <p:cNvPr id="66564" name="Right Arrow 5">
            <a:extLst>
              <a:ext uri="{FF2B5EF4-FFF2-40B4-BE49-F238E27FC236}">
                <a16:creationId xmlns:a16="http://schemas.microsoft.com/office/drawing/2014/main" id="{D27C6A8E-C09E-49AF-9A58-4E1EF1C9819E}"/>
              </a:ext>
              <a:ext uri="{C183D7F6-B498-43B3-948B-1728B52AA6E4}">
                <adec:decorative xmlns:adec="http://schemas.microsoft.com/office/drawing/2017/decorative" val="1"/>
              </a:ext>
            </a:extLst>
          </p:cNvPr>
          <p:cNvSpPr>
            <a:spLocks noChangeArrowheads="1"/>
          </p:cNvSpPr>
          <p:nvPr/>
        </p:nvSpPr>
        <p:spPr bwMode="auto">
          <a:xfrm rot="10800000">
            <a:off x="8960068" y="6285274"/>
            <a:ext cx="956267" cy="433095"/>
          </a:xfrm>
          <a:prstGeom prst="rightArrow">
            <a:avLst>
              <a:gd name="adj1" fmla="val 50000"/>
              <a:gd name="adj2" fmla="val 50041"/>
            </a:avLst>
          </a:prstGeom>
          <a:solidFill>
            <a:srgbClr val="FF0000"/>
          </a:solidFill>
          <a:ln w="9525" algn="ctr">
            <a:solidFill>
              <a:schemeClr val="tx1"/>
            </a:solidFill>
            <a:round/>
            <a:headEnd/>
            <a:tailEnd/>
          </a:ln>
          <a:effec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300" dirty="0">
              <a:solidFill>
                <a:srgbClr val="000054"/>
              </a:solidFill>
            </a:endParaRPr>
          </a:p>
        </p:txBody>
      </p:sp>
    </p:spTree>
    <p:extLst>
      <p:ext uri="{BB962C8B-B14F-4D97-AF65-F5344CB8AC3E}">
        <p14:creationId xmlns:p14="http://schemas.microsoft.com/office/powerpoint/2010/main" val="34044794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BF0D58-F4E6-4DB6-AF84-CC311538290B}"/>
              </a:ext>
            </a:extLst>
          </p:cNvPr>
          <p:cNvSpPr>
            <a:spLocks noGrp="1"/>
          </p:cNvSpPr>
          <p:nvPr>
            <p:ph type="title"/>
          </p:nvPr>
        </p:nvSpPr>
        <p:spPr/>
        <p:txBody>
          <a:bodyPr/>
          <a:lstStyle/>
          <a:p>
            <a:r>
              <a:rPr lang="en-US" altLang="en-US" b="1" dirty="0"/>
              <a:t>Budget Summary</a:t>
            </a:r>
            <a:endParaRPr lang="en-US" dirty="0"/>
          </a:p>
        </p:txBody>
      </p:sp>
      <p:sp>
        <p:nvSpPr>
          <p:cNvPr id="8" name="Slide Number Placeholder 7">
            <a:extLst>
              <a:ext uri="{FF2B5EF4-FFF2-40B4-BE49-F238E27FC236}">
                <a16:creationId xmlns:a16="http://schemas.microsoft.com/office/drawing/2014/main" id="{5BFF7540-9E31-4E64-96CA-CCC29B4BD47B}"/>
              </a:ext>
            </a:extLst>
          </p:cNvPr>
          <p:cNvSpPr>
            <a:spLocks noGrp="1"/>
          </p:cNvSpPr>
          <p:nvPr>
            <p:ph type="sldNum" sz="quarter" idx="12"/>
          </p:nvPr>
        </p:nvSpPr>
        <p:spPr>
          <a:prstGeom prst="rect">
            <a:avLst/>
          </a:prstGeom>
        </p:spPr>
        <p:txBody>
          <a:bodyPr/>
          <a:lstStyle/>
          <a:p>
            <a:pPr algn="r">
              <a:defRPr/>
            </a:pPr>
            <a:fld id="{EBD70A05-4F01-4238-9447-3C2EBCBBCF8B}" type="slidenum">
              <a:rPr lang="en-US" altLang="en-US" smtClean="0"/>
              <a:pPr algn="r">
                <a:defRPr/>
              </a:pPr>
              <a:t>31</a:t>
            </a:fld>
            <a:endParaRPr lang="en-US" altLang="en-US" dirty="0"/>
          </a:p>
        </p:txBody>
      </p:sp>
      <p:pic>
        <p:nvPicPr>
          <p:cNvPr id="5" name="Content Placeholder 4" descr="screenshot" title="screenshot">
            <a:extLst>
              <a:ext uri="{FF2B5EF4-FFF2-40B4-BE49-F238E27FC236}">
                <a16:creationId xmlns:a16="http://schemas.microsoft.com/office/drawing/2014/main" id="{CA8B30A5-77A5-4F96-8393-1044BD5ABC52}"/>
              </a:ext>
            </a:extLst>
          </p:cNvPr>
          <p:cNvPicPr>
            <a:picLocks noGrp="1" noChangeAspect="1"/>
          </p:cNvPicPr>
          <p:nvPr>
            <p:ph idx="4294967295"/>
          </p:nvPr>
        </p:nvPicPr>
        <p:blipFill rotWithShape="1">
          <a:blip r:embed="rId3"/>
          <a:srcRect t="9751"/>
          <a:stretch/>
        </p:blipFill>
        <p:spPr>
          <a:xfrm>
            <a:off x="982412" y="1541735"/>
            <a:ext cx="4783543" cy="4761516"/>
          </a:xfrm>
          <a:ln w="12700" cap="sq">
            <a:solidFill>
              <a:srgbClr val="000000"/>
            </a:solidFill>
            <a:miter lim="800000"/>
          </a:ln>
          <a:effectLst/>
        </p:spPr>
      </p:pic>
      <p:pic>
        <p:nvPicPr>
          <p:cNvPr id="6" name="Picture 5" descr="screenshot" title="screenshot">
            <a:extLst>
              <a:ext uri="{FF2B5EF4-FFF2-40B4-BE49-F238E27FC236}">
                <a16:creationId xmlns:a16="http://schemas.microsoft.com/office/drawing/2014/main" id="{31286318-7DAD-4BB4-A289-8F5460B349C8}"/>
              </a:ext>
            </a:extLst>
          </p:cNvPr>
          <p:cNvPicPr>
            <a:picLocks noChangeAspect="1"/>
          </p:cNvPicPr>
          <p:nvPr/>
        </p:nvPicPr>
        <p:blipFill rotWithShape="1">
          <a:blip r:embed="rId4"/>
          <a:srcRect b="11663"/>
          <a:stretch/>
        </p:blipFill>
        <p:spPr>
          <a:xfrm>
            <a:off x="6114211" y="1547431"/>
            <a:ext cx="5474770" cy="4299550"/>
          </a:xfrm>
          <a:prstGeom prst="rect">
            <a:avLst/>
          </a:prstGeom>
          <a:ln w="12700" cap="sq">
            <a:solidFill>
              <a:srgbClr val="000000"/>
            </a:solidFill>
            <a:prstDash val="solid"/>
            <a:miter lim="800000"/>
          </a:ln>
          <a:effectLst/>
        </p:spPr>
      </p:pic>
      <p:sp>
        <p:nvSpPr>
          <p:cNvPr id="11" name="TextBox 10">
            <a:extLst>
              <a:ext uri="{C183D7F6-B498-43B3-948B-1728B52AA6E4}">
                <adec:decorative xmlns:adec="http://schemas.microsoft.com/office/drawing/2017/decorative" val="1"/>
              </a:ext>
            </a:extLst>
          </p:cNvPr>
          <p:cNvSpPr txBox="1"/>
          <p:nvPr/>
        </p:nvSpPr>
        <p:spPr>
          <a:xfrm>
            <a:off x="11379511" y="1011019"/>
            <a:ext cx="457382" cy="646331"/>
          </a:xfrm>
          <a:prstGeom prst="rect">
            <a:avLst/>
          </a:prstGeom>
          <a:noFill/>
        </p:spPr>
        <p:txBody>
          <a:bodyPr wrap="square" rtlCol="0">
            <a:spAutoFit/>
          </a:bodyPr>
          <a:lstStyle/>
          <a:p>
            <a:r>
              <a:rPr lang="en-US" sz="3600" dirty="0">
                <a:solidFill>
                  <a:schemeClr val="bg1"/>
                </a:solidFill>
              </a:rPr>
              <a:t>2</a:t>
            </a:r>
          </a:p>
        </p:txBody>
      </p:sp>
      <p:sp>
        <p:nvSpPr>
          <p:cNvPr id="3" name="Rectangle 2">
            <a:extLst>
              <a:ext uri="{FF2B5EF4-FFF2-40B4-BE49-F238E27FC236}">
                <a16:creationId xmlns:a16="http://schemas.microsoft.com/office/drawing/2014/main" id="{88F25035-DA9B-3AF2-F537-8FDB8DC59B2C}"/>
              </a:ext>
              <a:ext uri="{C183D7F6-B498-43B3-948B-1728B52AA6E4}">
                <adec:decorative xmlns:adec="http://schemas.microsoft.com/office/drawing/2017/decorative" val="1"/>
              </a:ext>
            </a:extLst>
          </p:cNvPr>
          <p:cNvSpPr/>
          <p:nvPr/>
        </p:nvSpPr>
        <p:spPr bwMode="auto">
          <a:xfrm>
            <a:off x="8264849" y="5521425"/>
            <a:ext cx="3317551" cy="343625"/>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300" b="0" i="0" u="none" strike="noStrike" cap="none" normalizeH="0" baseline="0" dirty="0">
              <a:ln>
                <a:noFill/>
              </a:ln>
              <a:solidFill>
                <a:srgbClr val="000054"/>
              </a:solidFill>
              <a:effectLst/>
              <a:latin typeface="Arial" panose="020B0604020202020204" pitchFamily="34" charset="0"/>
            </a:endParaRPr>
          </a:p>
        </p:txBody>
      </p:sp>
    </p:spTree>
    <p:extLst>
      <p:ext uri="{BB962C8B-B14F-4D97-AF65-F5344CB8AC3E}">
        <p14:creationId xmlns:p14="http://schemas.microsoft.com/office/powerpoint/2010/main" val="25158606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BEFD66-1363-4BC4-81BC-C611EB7BC5A4}"/>
              </a:ext>
            </a:extLst>
          </p:cNvPr>
          <p:cNvSpPr>
            <a:spLocks noGrp="1"/>
          </p:cNvSpPr>
          <p:nvPr>
            <p:ph type="title"/>
          </p:nvPr>
        </p:nvSpPr>
        <p:spPr>
          <a:xfrm>
            <a:off x="152400" y="-6753"/>
            <a:ext cx="11887200" cy="1325563"/>
          </a:xfrm>
        </p:spPr>
        <p:txBody>
          <a:bodyPr>
            <a:normAutofit/>
          </a:bodyPr>
          <a:lstStyle/>
          <a:p>
            <a:r>
              <a:rPr lang="en-US" b="1" dirty="0"/>
              <a:t>ME-1 Excel Download</a:t>
            </a:r>
            <a:endParaRPr lang="en-US" dirty="0"/>
          </a:p>
        </p:txBody>
      </p:sp>
      <p:sp>
        <p:nvSpPr>
          <p:cNvPr id="17" name="Slide Number Placeholder 16">
            <a:extLst>
              <a:ext uri="{FF2B5EF4-FFF2-40B4-BE49-F238E27FC236}">
                <a16:creationId xmlns:a16="http://schemas.microsoft.com/office/drawing/2014/main" id="{4D3B45F3-CDE4-4D98-825C-6C994909A079}"/>
              </a:ext>
            </a:extLst>
          </p:cNvPr>
          <p:cNvSpPr>
            <a:spLocks noGrp="1"/>
          </p:cNvSpPr>
          <p:nvPr>
            <p:ph type="sldNum" sz="quarter" idx="12"/>
          </p:nvPr>
        </p:nvSpPr>
        <p:spPr>
          <a:prstGeom prst="rect">
            <a:avLst/>
          </a:prstGeom>
        </p:spPr>
        <p:txBody>
          <a:bodyPr/>
          <a:lstStyle/>
          <a:p>
            <a:pPr>
              <a:defRPr/>
            </a:pPr>
            <a:fld id="{9B8EE40B-BF0A-4078-838B-0EFB9597CA83}" type="slidenum">
              <a:rPr lang="en-US" altLang="en-US" smtClean="0"/>
              <a:pPr>
                <a:defRPr/>
              </a:pPr>
              <a:t>32</a:t>
            </a:fld>
            <a:endParaRPr lang="en-US" altLang="en-US" dirty="0"/>
          </a:p>
        </p:txBody>
      </p:sp>
      <p:pic>
        <p:nvPicPr>
          <p:cNvPr id="4" name="Content Placeholder 3" descr="screenshot" title="screenshot">
            <a:extLst>
              <a:ext uri="{FF2B5EF4-FFF2-40B4-BE49-F238E27FC236}">
                <a16:creationId xmlns:a16="http://schemas.microsoft.com/office/drawing/2014/main" id="{DE850FAF-81F8-401C-9A63-6BAFB02D1ABD}"/>
              </a:ext>
            </a:extLst>
          </p:cNvPr>
          <p:cNvPicPr>
            <a:picLocks noGrp="1" noChangeAspect="1"/>
          </p:cNvPicPr>
          <p:nvPr>
            <p:ph idx="4294967295"/>
          </p:nvPr>
        </p:nvPicPr>
        <p:blipFill>
          <a:blip r:embed="rId3"/>
          <a:stretch>
            <a:fillRect/>
          </a:stretch>
        </p:blipFill>
        <p:spPr>
          <a:xfrm>
            <a:off x="2668836" y="1026135"/>
            <a:ext cx="7068112" cy="5511444"/>
          </a:xfrm>
          <a:ln w="12700" cap="sq">
            <a:solidFill>
              <a:srgbClr val="000000"/>
            </a:solidFill>
            <a:miter lim="800000"/>
          </a:ln>
          <a:effectLst/>
        </p:spPr>
      </p:pic>
      <p:sp>
        <p:nvSpPr>
          <p:cNvPr id="2" name="Rectangle 1">
            <a:extLst>
              <a:ext uri="{FF2B5EF4-FFF2-40B4-BE49-F238E27FC236}">
                <a16:creationId xmlns:a16="http://schemas.microsoft.com/office/drawing/2014/main" id="{4DAED060-9D0F-8687-E04D-6FEB13CC02BD}"/>
              </a:ext>
              <a:ext uri="{C183D7F6-B498-43B3-948B-1728B52AA6E4}">
                <adec:decorative xmlns:adec="http://schemas.microsoft.com/office/drawing/2017/decorative" val="1"/>
              </a:ext>
            </a:extLst>
          </p:cNvPr>
          <p:cNvSpPr/>
          <p:nvPr/>
        </p:nvSpPr>
        <p:spPr bwMode="auto">
          <a:xfrm>
            <a:off x="7099300" y="1036418"/>
            <a:ext cx="2637648" cy="5307233"/>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300" b="0" i="0" u="none" strike="noStrike" cap="none" normalizeH="0" baseline="0" dirty="0">
              <a:ln>
                <a:noFill/>
              </a:ln>
              <a:solidFill>
                <a:srgbClr val="000054"/>
              </a:solidFill>
              <a:effectLst/>
              <a:latin typeface="Arial" panose="020B0604020202020204" pitchFamily="34" charset="0"/>
            </a:endParaRPr>
          </a:p>
        </p:txBody>
      </p:sp>
      <p:sp>
        <p:nvSpPr>
          <p:cNvPr id="5" name="Right Arrow 5">
            <a:extLst>
              <a:ext uri="{FF2B5EF4-FFF2-40B4-BE49-F238E27FC236}">
                <a16:creationId xmlns:a16="http://schemas.microsoft.com/office/drawing/2014/main" id="{88B70733-0340-315F-2C61-B302877E7E9D}"/>
              </a:ext>
              <a:ext uri="{C183D7F6-B498-43B3-948B-1728B52AA6E4}">
                <adec:decorative xmlns:adec="http://schemas.microsoft.com/office/drawing/2017/decorative" val="1"/>
              </a:ext>
            </a:extLst>
          </p:cNvPr>
          <p:cNvSpPr>
            <a:spLocks noChangeArrowheads="1"/>
          </p:cNvSpPr>
          <p:nvPr/>
        </p:nvSpPr>
        <p:spPr bwMode="auto">
          <a:xfrm>
            <a:off x="2003954" y="3471984"/>
            <a:ext cx="664882" cy="309873"/>
          </a:xfrm>
          <a:prstGeom prst="rightArrow">
            <a:avLst>
              <a:gd name="adj1" fmla="val 50000"/>
              <a:gd name="adj2" fmla="val 50041"/>
            </a:avLst>
          </a:prstGeom>
          <a:solidFill>
            <a:srgbClr val="FF0000"/>
          </a:solidFill>
          <a:ln w="9525" algn="ctr">
            <a:solidFill>
              <a:schemeClr val="tx1"/>
            </a:solidFill>
            <a:round/>
            <a:headEnd/>
            <a:tailEnd/>
          </a:ln>
          <a:effec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300" dirty="0">
              <a:solidFill>
                <a:srgbClr val="000054"/>
              </a:solidFill>
            </a:endParaRPr>
          </a:p>
        </p:txBody>
      </p:sp>
      <p:sp>
        <p:nvSpPr>
          <p:cNvPr id="6" name="TextBox 5">
            <a:extLst>
              <a:ext uri="{FF2B5EF4-FFF2-40B4-BE49-F238E27FC236}">
                <a16:creationId xmlns:a16="http://schemas.microsoft.com/office/drawing/2014/main" id="{2F044D77-3E52-F39A-8741-CC7F801D08C3}"/>
              </a:ext>
            </a:extLst>
          </p:cNvPr>
          <p:cNvSpPr txBox="1">
            <a:spLocks noChangeArrowheads="1"/>
          </p:cNvSpPr>
          <p:nvPr/>
        </p:nvSpPr>
        <p:spPr bwMode="auto">
          <a:xfrm>
            <a:off x="193159" y="3082319"/>
            <a:ext cx="2127890" cy="919401"/>
          </a:xfrm>
          <a:prstGeom prst="roundRect">
            <a:avLst/>
          </a:prstGeom>
          <a:noFill/>
        </p:spPr>
        <p:txBody>
          <a:bodyPr wrap="square">
            <a:spAutoFit/>
          </a:bodyPr>
          <a:lstStyle>
            <a:defPPr>
              <a:defRPr lang="en-US"/>
            </a:defPPr>
            <a:lvl1pPr algn="ctr">
              <a:defRPr sz="3200" b="1">
                <a:solidFill>
                  <a:srgbClr val="0C4A6D"/>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srgbClr val="0C4A6D"/>
                </a:solidFill>
                <a:effectLst/>
                <a:uLnTx/>
                <a:uFillTx/>
                <a:latin typeface="Arial" panose="020B0604020202020204"/>
                <a:ea typeface="+mn-ea"/>
                <a:cs typeface="+mn-cs"/>
              </a:rPr>
              <a:t>Application Budget </a:t>
            </a:r>
          </a:p>
        </p:txBody>
      </p:sp>
      <p:sp>
        <p:nvSpPr>
          <p:cNvPr id="7" name="Right Arrow 5">
            <a:extLst>
              <a:ext uri="{FF2B5EF4-FFF2-40B4-BE49-F238E27FC236}">
                <a16:creationId xmlns:a16="http://schemas.microsoft.com/office/drawing/2014/main" id="{7229E661-AFA6-C610-6E31-385274C575E5}"/>
              </a:ext>
              <a:ext uri="{C183D7F6-B498-43B3-948B-1728B52AA6E4}">
                <adec:decorative xmlns:adec="http://schemas.microsoft.com/office/drawing/2017/decorative" val="1"/>
              </a:ext>
            </a:extLst>
          </p:cNvPr>
          <p:cNvSpPr>
            <a:spLocks noChangeArrowheads="1"/>
          </p:cNvSpPr>
          <p:nvPr/>
        </p:nvSpPr>
        <p:spPr bwMode="auto">
          <a:xfrm rot="10800000">
            <a:off x="9806003" y="3536353"/>
            <a:ext cx="664882" cy="309873"/>
          </a:xfrm>
          <a:prstGeom prst="rightArrow">
            <a:avLst>
              <a:gd name="adj1" fmla="val 50000"/>
              <a:gd name="adj2" fmla="val 50041"/>
            </a:avLst>
          </a:prstGeom>
          <a:solidFill>
            <a:srgbClr val="FF0000"/>
          </a:solidFill>
          <a:ln w="9525" algn="ctr">
            <a:solidFill>
              <a:schemeClr val="tx1"/>
            </a:solidFill>
            <a:round/>
            <a:headEnd/>
            <a:tailEnd/>
          </a:ln>
          <a:effec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300" dirty="0">
              <a:solidFill>
                <a:srgbClr val="000054"/>
              </a:solidFill>
            </a:endParaRPr>
          </a:p>
        </p:txBody>
      </p:sp>
      <p:sp>
        <p:nvSpPr>
          <p:cNvPr id="8" name="TextBox 7">
            <a:extLst>
              <a:ext uri="{FF2B5EF4-FFF2-40B4-BE49-F238E27FC236}">
                <a16:creationId xmlns:a16="http://schemas.microsoft.com/office/drawing/2014/main" id="{FA52DB81-9234-C2F8-C5B7-F2F3116EC40B}"/>
              </a:ext>
            </a:extLst>
          </p:cNvPr>
          <p:cNvSpPr txBox="1">
            <a:spLocks noChangeArrowheads="1"/>
          </p:cNvSpPr>
          <p:nvPr/>
        </p:nvSpPr>
        <p:spPr bwMode="auto">
          <a:xfrm>
            <a:off x="10345346" y="3027277"/>
            <a:ext cx="1723606" cy="1328023"/>
          </a:xfrm>
          <a:prstGeom prst="roundRect">
            <a:avLst/>
          </a:prstGeom>
          <a:noFill/>
        </p:spPr>
        <p:txBody>
          <a:bodyPr wrap="square">
            <a:spAutoFit/>
          </a:bodyPr>
          <a:lstStyle>
            <a:defPPr>
              <a:defRPr lang="en-US"/>
            </a:defPPr>
            <a:lvl1pPr algn="ctr">
              <a:defRPr sz="3200" b="1">
                <a:solidFill>
                  <a:srgbClr val="0C4A6D"/>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lang="en-US" altLang="en-US" sz="2400" b="0" dirty="0">
                <a:latin typeface="Arial" panose="020B0604020202020204"/>
              </a:rPr>
              <a:t>1</a:t>
            </a:r>
            <a:r>
              <a:rPr lang="en-US" altLang="en-US" sz="2400" b="0" baseline="30000" dirty="0">
                <a:latin typeface="Arial" panose="020B0604020202020204"/>
              </a:rPr>
              <a:t>st</a:t>
            </a:r>
            <a:r>
              <a:rPr lang="en-US" altLang="en-US" sz="2400" b="0" dirty="0">
                <a:latin typeface="Arial" panose="020B0604020202020204"/>
              </a:rPr>
              <a:t> Revision Budget</a:t>
            </a:r>
            <a:endParaRPr kumimoji="0" lang="en-US" altLang="en-US" sz="2400" b="0" i="0" u="none" strike="noStrike" kern="1200" cap="none" spc="0" normalizeH="0" baseline="0" noProof="0" dirty="0">
              <a:ln>
                <a:noFill/>
              </a:ln>
              <a:solidFill>
                <a:srgbClr val="0C4A6D"/>
              </a:solidFill>
              <a:effectLst/>
              <a:uLnTx/>
              <a:uFillTx/>
              <a:latin typeface="Arial" panose="020B0604020202020204"/>
              <a:ea typeface="+mn-ea"/>
              <a:cs typeface="+mn-cs"/>
            </a:endParaRPr>
          </a:p>
        </p:txBody>
      </p:sp>
    </p:spTree>
    <p:extLst>
      <p:ext uri="{BB962C8B-B14F-4D97-AF65-F5344CB8AC3E}">
        <p14:creationId xmlns:p14="http://schemas.microsoft.com/office/powerpoint/2010/main" val="27831395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3F5B2B-6075-4079-90FE-3D05B740F6BE}"/>
              </a:ext>
            </a:extLst>
          </p:cNvPr>
          <p:cNvSpPr>
            <a:spLocks noGrp="1"/>
          </p:cNvSpPr>
          <p:nvPr>
            <p:ph type="title"/>
          </p:nvPr>
        </p:nvSpPr>
        <p:spPr>
          <a:xfrm>
            <a:off x="152400" y="33800"/>
            <a:ext cx="11887200" cy="1325563"/>
          </a:xfrm>
        </p:spPr>
        <p:txBody>
          <a:bodyPr>
            <a:normAutofit/>
          </a:bodyPr>
          <a:lstStyle/>
          <a:p>
            <a:r>
              <a:rPr lang="en-US" altLang="en-US" b="1" dirty="0"/>
              <a:t>Checking the ME-1</a:t>
            </a:r>
            <a:endParaRPr lang="en-US" dirty="0"/>
          </a:p>
        </p:txBody>
      </p:sp>
      <p:sp>
        <p:nvSpPr>
          <p:cNvPr id="6" name="Slide Number Placeholder 5">
            <a:extLst>
              <a:ext uri="{FF2B5EF4-FFF2-40B4-BE49-F238E27FC236}">
                <a16:creationId xmlns:a16="http://schemas.microsoft.com/office/drawing/2014/main" id="{B7736511-D841-4FB2-8265-25DC7B57D58B}"/>
              </a:ext>
            </a:extLst>
          </p:cNvPr>
          <p:cNvSpPr>
            <a:spLocks noGrp="1"/>
          </p:cNvSpPr>
          <p:nvPr>
            <p:ph type="sldNum" sz="quarter" idx="12"/>
          </p:nvPr>
        </p:nvSpPr>
        <p:spPr>
          <a:prstGeom prst="rect">
            <a:avLst/>
          </a:prstGeom>
        </p:spPr>
        <p:txBody>
          <a:bodyPr/>
          <a:lstStyle/>
          <a:p>
            <a:pPr>
              <a:defRPr/>
            </a:pPr>
            <a:fld id="{0ED1FFBD-093F-4022-A4B6-5B2393AEF922}" type="slidenum">
              <a:rPr lang="en-US" altLang="en-US" smtClean="0"/>
              <a:pPr>
                <a:defRPr/>
              </a:pPr>
              <a:t>33</a:t>
            </a:fld>
            <a:endParaRPr lang="en-US" altLang="en-US" dirty="0"/>
          </a:p>
        </p:txBody>
      </p:sp>
      <p:grpSp>
        <p:nvGrpSpPr>
          <p:cNvPr id="20" name="Group 19">
            <a:extLst>
              <a:ext uri="{FF2B5EF4-FFF2-40B4-BE49-F238E27FC236}">
                <a16:creationId xmlns:a16="http://schemas.microsoft.com/office/drawing/2014/main" id="{01394822-8A8A-13B4-39D2-539EF286C6E1}"/>
              </a:ext>
            </a:extLst>
          </p:cNvPr>
          <p:cNvGrpSpPr/>
          <p:nvPr/>
        </p:nvGrpSpPr>
        <p:grpSpPr>
          <a:xfrm>
            <a:off x="788988" y="1100818"/>
            <a:ext cx="8434137" cy="5438095"/>
            <a:chOff x="1906588" y="1108873"/>
            <a:chExt cx="8434137" cy="5438095"/>
          </a:xfrm>
        </p:grpSpPr>
        <p:grpSp>
          <p:nvGrpSpPr>
            <p:cNvPr id="19" name="Group 18">
              <a:extLst>
                <a:ext uri="{FF2B5EF4-FFF2-40B4-BE49-F238E27FC236}">
                  <a16:creationId xmlns:a16="http://schemas.microsoft.com/office/drawing/2014/main" id="{9D56BFBA-B6CF-B817-6B84-03DAC6BD8423}"/>
                </a:ext>
              </a:extLst>
            </p:cNvPr>
            <p:cNvGrpSpPr/>
            <p:nvPr/>
          </p:nvGrpSpPr>
          <p:grpSpPr>
            <a:xfrm>
              <a:off x="1906588" y="1108873"/>
              <a:ext cx="8434137" cy="5438095"/>
              <a:chOff x="1906588" y="1108873"/>
              <a:chExt cx="8434137" cy="5438095"/>
            </a:xfrm>
          </p:grpSpPr>
          <p:pic>
            <p:nvPicPr>
              <p:cNvPr id="1026" name="Picture 1" descr="image002"/>
              <p:cNvPicPr>
                <a:picLocks noChangeAspect="1" noChangeArrowheads="1"/>
              </p:cNvPicPr>
              <p:nvPr/>
            </p:nvPicPr>
            <p:blipFill rotWithShape="1">
              <a:blip r:embed="rId3">
                <a:extLst>
                  <a:ext uri="{28A0092B-C50C-407E-A947-70E740481C1C}">
                    <a14:useLocalDpi xmlns:a14="http://schemas.microsoft.com/office/drawing/2010/main" val="0"/>
                  </a:ext>
                </a:extLst>
              </a:blip>
              <a:srcRect r="10875"/>
              <a:stretch/>
            </p:blipFill>
            <p:spPr bwMode="auto">
              <a:xfrm>
                <a:off x="1906588" y="1108873"/>
                <a:ext cx="7758112" cy="5438095"/>
              </a:xfrm>
              <a:prstGeom prst="rect">
                <a:avLst/>
              </a:prstGeom>
              <a:noFill/>
              <a:ln w="3175">
                <a:solidFill>
                  <a:srgbClr val="000000"/>
                </a:solidFill>
                <a:miter lim="800000"/>
                <a:headEnd/>
                <a:tailEnd/>
              </a:ln>
              <a:effectLst/>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1FF2A89E-475E-C1F7-654B-7BCCBD8F749C}"/>
                  </a:ext>
                  <a:ext uri="{C183D7F6-B498-43B3-948B-1728B52AA6E4}">
                    <adec:decorative xmlns:adec="http://schemas.microsoft.com/office/drawing/2017/decorative" val="1"/>
                  </a:ext>
                </a:extLst>
              </p:cNvPr>
              <p:cNvSpPr/>
              <p:nvPr/>
            </p:nvSpPr>
            <p:spPr bwMode="auto">
              <a:xfrm>
                <a:off x="8978900" y="1244600"/>
                <a:ext cx="685800" cy="5099051"/>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300" b="0" i="0" u="none" strike="noStrike" cap="none" normalizeH="0" baseline="0" dirty="0">
                  <a:ln>
                    <a:noFill/>
                  </a:ln>
                  <a:solidFill>
                    <a:srgbClr val="000054"/>
                  </a:solidFill>
                  <a:effectLst/>
                  <a:latin typeface="Arial" panose="020B0604020202020204" pitchFamily="34" charset="0"/>
                </a:endParaRPr>
              </a:p>
            </p:txBody>
          </p:sp>
          <p:sp>
            <p:nvSpPr>
              <p:cNvPr id="18" name="Right Arrow 5">
                <a:extLst>
                  <a:ext uri="{FF2B5EF4-FFF2-40B4-BE49-F238E27FC236}">
                    <a16:creationId xmlns:a16="http://schemas.microsoft.com/office/drawing/2014/main" id="{F91F37D4-8524-F2E3-7E46-8848C2816661}"/>
                  </a:ext>
                  <a:ext uri="{C183D7F6-B498-43B3-948B-1728B52AA6E4}">
                    <adec:decorative xmlns:adec="http://schemas.microsoft.com/office/drawing/2017/decorative" val="1"/>
                  </a:ext>
                </a:extLst>
              </p:cNvPr>
              <p:cNvSpPr>
                <a:spLocks noChangeArrowheads="1"/>
              </p:cNvSpPr>
              <p:nvPr/>
            </p:nvSpPr>
            <p:spPr bwMode="auto">
              <a:xfrm rot="9242754">
                <a:off x="9675843" y="4441683"/>
                <a:ext cx="664882" cy="309873"/>
              </a:xfrm>
              <a:prstGeom prst="rightArrow">
                <a:avLst>
                  <a:gd name="adj1" fmla="val 50000"/>
                  <a:gd name="adj2" fmla="val 50041"/>
                </a:avLst>
              </a:prstGeom>
              <a:solidFill>
                <a:srgbClr val="FF0000"/>
              </a:solidFill>
              <a:ln w="9525" algn="ctr">
                <a:solidFill>
                  <a:schemeClr val="tx1"/>
                </a:solidFill>
                <a:round/>
                <a:headEnd/>
                <a:tailEnd/>
              </a:ln>
              <a:effec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300" dirty="0">
                  <a:solidFill>
                    <a:srgbClr val="000054"/>
                  </a:solidFill>
                </a:endParaRPr>
              </a:p>
            </p:txBody>
          </p:sp>
        </p:grpSp>
        <p:sp>
          <p:nvSpPr>
            <p:cNvPr id="7" name="Rectangle 6">
              <a:extLst>
                <a:ext uri="{FF2B5EF4-FFF2-40B4-BE49-F238E27FC236}">
                  <a16:creationId xmlns:a16="http://schemas.microsoft.com/office/drawing/2014/main" id="{F0E4211D-F758-4201-9CAC-18FC1C34650C}"/>
                </a:ext>
                <a:ext uri="{C183D7F6-B498-43B3-948B-1728B52AA6E4}">
                  <adec:decorative xmlns:adec="http://schemas.microsoft.com/office/drawing/2017/decorative" val="1"/>
                </a:ext>
              </a:extLst>
            </p:cNvPr>
            <p:cNvSpPr/>
            <p:nvPr/>
          </p:nvSpPr>
          <p:spPr>
            <a:xfrm>
              <a:off x="4414356" y="4541594"/>
              <a:ext cx="253596" cy="338554"/>
            </a:xfrm>
            <a:prstGeom prst="rect">
              <a:avLst/>
            </a:prstGeom>
          </p:spPr>
          <p:txBody>
            <a:bodyPr wrap="none">
              <a:spAutoFit/>
            </a:bodyPr>
            <a:lstStyle/>
            <a:p>
              <a:r>
                <a:rPr lang="en-US" sz="1600" dirty="0"/>
                <a:t>-</a:t>
              </a:r>
            </a:p>
          </p:txBody>
        </p:sp>
        <p:sp>
          <p:nvSpPr>
            <p:cNvPr id="10" name="Rectangle 9">
              <a:extLst>
                <a:ext uri="{FF2B5EF4-FFF2-40B4-BE49-F238E27FC236}">
                  <a16:creationId xmlns:a16="http://schemas.microsoft.com/office/drawing/2014/main" id="{0F6ABA44-C67E-6DE7-C8D1-8B025382934F}"/>
                </a:ext>
                <a:ext uri="{C183D7F6-B498-43B3-948B-1728B52AA6E4}">
                  <adec:decorative xmlns:adec="http://schemas.microsoft.com/office/drawing/2017/decorative" val="1"/>
                </a:ext>
              </a:extLst>
            </p:cNvPr>
            <p:cNvSpPr/>
            <p:nvPr/>
          </p:nvSpPr>
          <p:spPr>
            <a:xfrm>
              <a:off x="5520912" y="4540002"/>
              <a:ext cx="253596" cy="338554"/>
            </a:xfrm>
            <a:prstGeom prst="rect">
              <a:avLst/>
            </a:prstGeom>
          </p:spPr>
          <p:txBody>
            <a:bodyPr wrap="none">
              <a:spAutoFit/>
            </a:bodyPr>
            <a:lstStyle/>
            <a:p>
              <a:r>
                <a:rPr lang="en-US" sz="1600" dirty="0"/>
                <a:t>-</a:t>
              </a:r>
            </a:p>
          </p:txBody>
        </p:sp>
        <p:sp>
          <p:nvSpPr>
            <p:cNvPr id="11" name="Rectangle 10">
              <a:extLst>
                <a:ext uri="{FF2B5EF4-FFF2-40B4-BE49-F238E27FC236}">
                  <a16:creationId xmlns:a16="http://schemas.microsoft.com/office/drawing/2014/main" id="{975E8D31-EDE8-9194-CFB8-890E4B5932E2}"/>
                </a:ext>
                <a:ext uri="{C183D7F6-B498-43B3-948B-1728B52AA6E4}">
                  <adec:decorative xmlns:adec="http://schemas.microsoft.com/office/drawing/2017/decorative" val="1"/>
                </a:ext>
              </a:extLst>
            </p:cNvPr>
            <p:cNvSpPr/>
            <p:nvPr/>
          </p:nvSpPr>
          <p:spPr>
            <a:xfrm>
              <a:off x="7507018" y="4540002"/>
              <a:ext cx="253596" cy="338554"/>
            </a:xfrm>
            <a:prstGeom prst="rect">
              <a:avLst/>
            </a:prstGeom>
          </p:spPr>
          <p:txBody>
            <a:bodyPr wrap="none">
              <a:spAutoFit/>
            </a:bodyPr>
            <a:lstStyle/>
            <a:p>
              <a:r>
                <a:rPr lang="en-US" sz="1600" dirty="0"/>
                <a:t>-</a:t>
              </a:r>
            </a:p>
          </p:txBody>
        </p:sp>
        <p:sp>
          <p:nvSpPr>
            <p:cNvPr id="13" name="Rectangle 12">
              <a:extLst>
                <a:ext uri="{FF2B5EF4-FFF2-40B4-BE49-F238E27FC236}">
                  <a16:creationId xmlns:a16="http://schemas.microsoft.com/office/drawing/2014/main" id="{8EE816C6-703D-69F7-0D21-8F17F234543A}"/>
                </a:ext>
                <a:ext uri="{C183D7F6-B498-43B3-948B-1728B52AA6E4}">
                  <adec:decorative xmlns:adec="http://schemas.microsoft.com/office/drawing/2017/decorative" val="1"/>
                </a:ext>
              </a:extLst>
            </p:cNvPr>
            <p:cNvSpPr/>
            <p:nvPr/>
          </p:nvSpPr>
          <p:spPr>
            <a:xfrm>
              <a:off x="9135376" y="4540002"/>
              <a:ext cx="253596" cy="338554"/>
            </a:xfrm>
            <a:prstGeom prst="rect">
              <a:avLst/>
            </a:prstGeom>
          </p:spPr>
          <p:txBody>
            <a:bodyPr wrap="none">
              <a:spAutoFit/>
            </a:bodyPr>
            <a:lstStyle/>
            <a:p>
              <a:r>
                <a:rPr lang="en-US" sz="1600" dirty="0"/>
                <a:t>-</a:t>
              </a:r>
            </a:p>
          </p:txBody>
        </p:sp>
      </p:grpSp>
      <p:sp>
        <p:nvSpPr>
          <p:cNvPr id="21" name="TextBox 20">
            <a:extLst>
              <a:ext uri="{FF2B5EF4-FFF2-40B4-BE49-F238E27FC236}">
                <a16:creationId xmlns:a16="http://schemas.microsoft.com/office/drawing/2014/main" id="{1DE4B8EB-02BD-4A6D-F3E2-0298C5AC8D61}"/>
              </a:ext>
            </a:extLst>
          </p:cNvPr>
          <p:cNvSpPr txBox="1">
            <a:spLocks noChangeArrowheads="1"/>
          </p:cNvSpPr>
          <p:nvPr/>
        </p:nvSpPr>
        <p:spPr bwMode="auto">
          <a:xfrm>
            <a:off x="8967857" y="1920118"/>
            <a:ext cx="2761364" cy="4656594"/>
          </a:xfrm>
          <a:prstGeom prst="roundRect">
            <a:avLst/>
          </a:prstGeom>
          <a:noFill/>
        </p:spPr>
        <p:txBody>
          <a:bodyPr wrap="square">
            <a:spAutoFit/>
          </a:bodyPr>
          <a:lstStyle>
            <a:defPPr>
              <a:defRPr lang="en-US"/>
            </a:defPPr>
            <a:lvl1pPr algn="ctr">
              <a:defRPr sz="3200" b="1">
                <a:solidFill>
                  <a:srgbClr val="0C4A6D"/>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0C4A6D"/>
                </a:solidFill>
                <a:effectLst/>
                <a:uLnTx/>
                <a:uFillTx/>
                <a:latin typeface="Arial" panose="020B0604020202020204"/>
                <a:ea typeface="+mn-ea"/>
                <a:cs typeface="+mn-cs"/>
              </a:rPr>
              <a:t>Important: Always </a:t>
            </a:r>
            <a:r>
              <a:rPr lang="en-US" altLang="en-US" sz="2800" b="0" dirty="0">
                <a:latin typeface="Arial" panose="020B0604020202020204"/>
              </a:rPr>
              <a:t>check</a:t>
            </a:r>
            <a:r>
              <a:rPr kumimoji="0" lang="en-US" altLang="en-US" sz="2800" b="0" i="0" u="none" strike="noStrike" kern="1200" cap="none" spc="0" normalizeH="0" baseline="0" noProof="0" dirty="0">
                <a:ln>
                  <a:noFill/>
                </a:ln>
                <a:solidFill>
                  <a:srgbClr val="0C4A6D"/>
                </a:solidFill>
                <a:effectLst/>
                <a:uLnTx/>
                <a:uFillTx/>
                <a:latin typeface="Arial" panose="020B0604020202020204"/>
                <a:ea typeface="+mn-ea"/>
                <a:cs typeface="+mn-cs"/>
              </a:rPr>
              <a:t> the ME-1 before submission to ensure there are </a:t>
            </a:r>
            <a:r>
              <a:rPr kumimoji="0" lang="en-US" altLang="en-US" sz="2800" i="0" u="none" strike="noStrike" kern="1200" cap="none" spc="0" normalizeH="0" baseline="0" noProof="0" dirty="0">
                <a:ln>
                  <a:noFill/>
                </a:ln>
                <a:solidFill>
                  <a:srgbClr val="0C4A6D"/>
                </a:solidFill>
                <a:effectLst/>
                <a:uLnTx/>
                <a:uFillTx/>
                <a:latin typeface="Arial" panose="020B0604020202020204"/>
                <a:ea typeface="+mn-ea"/>
                <a:cs typeface="+mn-cs"/>
              </a:rPr>
              <a:t>no</a:t>
            </a:r>
            <a:r>
              <a:rPr kumimoji="0" lang="en-US" altLang="en-US" sz="2800" b="0" i="0" u="none" strike="noStrike" kern="1200" cap="none" spc="0" normalizeH="0" baseline="0" noProof="0" dirty="0">
                <a:ln>
                  <a:noFill/>
                </a:ln>
                <a:solidFill>
                  <a:srgbClr val="0C4A6D"/>
                </a:solidFill>
                <a:effectLst/>
                <a:uLnTx/>
                <a:uFillTx/>
                <a:latin typeface="Arial" panose="020B0604020202020204"/>
                <a:ea typeface="+mn-ea"/>
                <a:cs typeface="+mn-cs"/>
              </a:rPr>
              <a:t> negative values in the </a:t>
            </a:r>
            <a:r>
              <a:rPr kumimoji="0" lang="en-US" altLang="en-US" sz="2800" i="0" u="none" strike="noStrike" kern="1200" cap="none" spc="0" normalizeH="0" baseline="0" noProof="0" dirty="0">
                <a:ln>
                  <a:noFill/>
                </a:ln>
                <a:solidFill>
                  <a:srgbClr val="0C4A6D"/>
                </a:solidFill>
                <a:effectLst/>
                <a:uLnTx/>
                <a:uFillTx/>
                <a:latin typeface="Arial" panose="020B0604020202020204"/>
                <a:ea typeface="+mn-ea"/>
                <a:cs typeface="+mn-cs"/>
              </a:rPr>
              <a:t>total</a:t>
            </a:r>
            <a:r>
              <a:rPr kumimoji="0" lang="en-US" altLang="en-US" sz="2800" b="0" i="0" u="none" strike="noStrike" kern="1200" cap="none" spc="0" normalizeH="0" baseline="0" noProof="0" dirty="0">
                <a:ln>
                  <a:noFill/>
                </a:ln>
                <a:solidFill>
                  <a:srgbClr val="0C4A6D"/>
                </a:solidFill>
                <a:effectLst/>
                <a:uLnTx/>
                <a:uFillTx/>
                <a:latin typeface="Arial" panose="020B0604020202020204"/>
                <a:ea typeface="+mn-ea"/>
                <a:cs typeface="+mn-cs"/>
              </a:rPr>
              <a:t> columns.</a:t>
            </a:r>
          </a:p>
        </p:txBody>
      </p:sp>
      <p:pic>
        <p:nvPicPr>
          <p:cNvPr id="22" name="Graphic 21" descr="Warning outline">
            <a:extLst>
              <a:ext uri="{FF2B5EF4-FFF2-40B4-BE49-F238E27FC236}">
                <a16:creationId xmlns:a16="http://schemas.microsoft.com/office/drawing/2014/main" id="{2394421A-1978-E9C8-A517-CDF455377F6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49784" y="1126381"/>
            <a:ext cx="1074317" cy="1074317"/>
          </a:xfrm>
          <a:prstGeom prst="rect">
            <a:avLst/>
          </a:prstGeom>
        </p:spPr>
      </p:pic>
    </p:spTree>
    <p:extLst>
      <p:ext uri="{BB962C8B-B14F-4D97-AF65-F5344CB8AC3E}">
        <p14:creationId xmlns:p14="http://schemas.microsoft.com/office/powerpoint/2010/main" val="6239807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9" name="Title 1">
            <a:extLst>
              <a:ext uri="{FF2B5EF4-FFF2-40B4-BE49-F238E27FC236}">
                <a16:creationId xmlns:a16="http://schemas.microsoft.com/office/drawing/2014/main" id="{BAB6BD39-2258-445A-A5D7-E94AF5A3A326}"/>
              </a:ext>
            </a:extLst>
          </p:cNvPr>
          <p:cNvSpPr>
            <a:spLocks noGrp="1"/>
          </p:cNvSpPr>
          <p:nvPr>
            <p:ph type="title"/>
          </p:nvPr>
        </p:nvSpPr>
        <p:spPr/>
        <p:txBody>
          <a:bodyPr>
            <a:normAutofit/>
          </a:bodyPr>
          <a:lstStyle/>
          <a:p>
            <a:r>
              <a:rPr lang="en-US" altLang="en-US" sz="4900" b="1" dirty="0"/>
              <a:t>Submitting a Budget Revision </a:t>
            </a:r>
            <a:endParaRPr lang="en-US" altLang="en-US" dirty="0"/>
          </a:p>
        </p:txBody>
      </p:sp>
      <p:sp>
        <p:nvSpPr>
          <p:cNvPr id="6" name="Slide Number Placeholder 5">
            <a:extLst>
              <a:ext uri="{FF2B5EF4-FFF2-40B4-BE49-F238E27FC236}">
                <a16:creationId xmlns:a16="http://schemas.microsoft.com/office/drawing/2014/main" id="{23F72466-CA20-4BA5-A8FF-E93AE37F66F3}"/>
              </a:ext>
            </a:extLst>
          </p:cNvPr>
          <p:cNvSpPr>
            <a:spLocks noGrp="1"/>
          </p:cNvSpPr>
          <p:nvPr>
            <p:ph type="sldNum" sz="quarter" idx="12"/>
          </p:nvPr>
        </p:nvSpPr>
        <p:spPr>
          <a:prstGeom prst="rect">
            <a:avLst/>
          </a:prstGeom>
        </p:spPr>
        <p:txBody>
          <a:bodyPr/>
          <a:lstStyle/>
          <a:p>
            <a:pPr>
              <a:defRPr/>
            </a:pPr>
            <a:fld id="{3D1A8142-E30C-40A5-AF00-23A28CC8051A}" type="slidenum">
              <a:rPr lang="en-US" altLang="en-US" smtClean="0"/>
              <a:pPr>
                <a:defRPr/>
              </a:pPr>
              <a:t>34</a:t>
            </a:fld>
            <a:endParaRPr lang="en-US" altLang="en-US" dirty="0"/>
          </a:p>
        </p:txBody>
      </p:sp>
      <p:pic>
        <p:nvPicPr>
          <p:cNvPr id="4" name="Content Placeholder 3" descr="screenshot" title="screenshot">
            <a:extLst>
              <a:ext uri="{FF2B5EF4-FFF2-40B4-BE49-F238E27FC236}">
                <a16:creationId xmlns:a16="http://schemas.microsoft.com/office/drawing/2014/main" id="{C514B8AA-3DBF-4480-BC63-09C394333359}"/>
              </a:ext>
            </a:extLst>
          </p:cNvPr>
          <p:cNvPicPr>
            <a:picLocks noGrp="1" noChangeAspect="1"/>
          </p:cNvPicPr>
          <p:nvPr>
            <p:ph idx="4294967295"/>
          </p:nvPr>
        </p:nvPicPr>
        <p:blipFill rotWithShape="1">
          <a:blip r:embed="rId3"/>
          <a:srcRect t="12811" b="8430"/>
          <a:stretch/>
        </p:blipFill>
        <p:spPr>
          <a:xfrm>
            <a:off x="2621331" y="1440462"/>
            <a:ext cx="6949338" cy="4803395"/>
          </a:xfrm>
          <a:ln w="12700" cap="sq">
            <a:solidFill>
              <a:srgbClr val="000000"/>
            </a:solidFill>
            <a:miter lim="800000"/>
          </a:ln>
          <a:effectLst/>
        </p:spPr>
      </p:pic>
      <p:sp>
        <p:nvSpPr>
          <p:cNvPr id="2" name="Rectangle 1">
            <a:extLst>
              <a:ext uri="{FF2B5EF4-FFF2-40B4-BE49-F238E27FC236}">
                <a16:creationId xmlns:a16="http://schemas.microsoft.com/office/drawing/2014/main" id="{5C4199FB-1B2D-E78C-FAE6-412ED7FC1845}"/>
              </a:ext>
              <a:ext uri="{C183D7F6-B498-43B3-948B-1728B52AA6E4}">
                <adec:decorative xmlns:adec="http://schemas.microsoft.com/office/drawing/2017/decorative" val="1"/>
              </a:ext>
            </a:extLst>
          </p:cNvPr>
          <p:cNvSpPr/>
          <p:nvPr/>
        </p:nvSpPr>
        <p:spPr bwMode="auto">
          <a:xfrm>
            <a:off x="7005098" y="3977436"/>
            <a:ext cx="962109" cy="2072071"/>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300" b="0" i="0" u="none" strike="noStrike" cap="none" normalizeH="0" baseline="0" dirty="0">
              <a:ln>
                <a:noFill/>
              </a:ln>
              <a:solidFill>
                <a:srgbClr val="000054"/>
              </a:solidFill>
              <a:effectLst/>
              <a:latin typeface="Arial" panose="020B0604020202020204" pitchFamily="34" charset="0"/>
            </a:endParaRPr>
          </a:p>
        </p:txBody>
      </p:sp>
      <p:sp>
        <p:nvSpPr>
          <p:cNvPr id="3" name="Rectangle 2">
            <a:extLst>
              <a:ext uri="{FF2B5EF4-FFF2-40B4-BE49-F238E27FC236}">
                <a16:creationId xmlns:a16="http://schemas.microsoft.com/office/drawing/2014/main" id="{685B8FBA-10F9-A4C1-0A05-8F9DDFD11CB9}"/>
              </a:ext>
              <a:ext uri="{C183D7F6-B498-43B3-948B-1728B52AA6E4}">
                <adec:decorative xmlns:adec="http://schemas.microsoft.com/office/drawing/2017/decorative" val="1"/>
              </a:ext>
            </a:extLst>
          </p:cNvPr>
          <p:cNvSpPr/>
          <p:nvPr/>
        </p:nvSpPr>
        <p:spPr bwMode="auto">
          <a:xfrm>
            <a:off x="5964802" y="2802718"/>
            <a:ext cx="1215226" cy="296856"/>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300" b="0" i="0" u="none" strike="noStrike" cap="none" normalizeH="0" baseline="0" dirty="0">
              <a:ln>
                <a:noFill/>
              </a:ln>
              <a:solidFill>
                <a:srgbClr val="000054"/>
              </a:solidFill>
              <a:effectLst/>
              <a:latin typeface="Arial" panose="020B0604020202020204" pitchFamily="34" charset="0"/>
            </a:endParaRPr>
          </a:p>
        </p:txBody>
      </p:sp>
    </p:spTree>
    <p:extLst>
      <p:ext uri="{BB962C8B-B14F-4D97-AF65-F5344CB8AC3E}">
        <p14:creationId xmlns:p14="http://schemas.microsoft.com/office/powerpoint/2010/main" val="24529061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Title 2">
            <a:extLst>
              <a:ext uri="{FF2B5EF4-FFF2-40B4-BE49-F238E27FC236}">
                <a16:creationId xmlns:a16="http://schemas.microsoft.com/office/drawing/2014/main" id="{FD040A03-B5D7-4C1F-93FF-5EFB6B455CBA}"/>
              </a:ext>
            </a:extLst>
          </p:cNvPr>
          <p:cNvSpPr>
            <a:spLocks noGrp="1"/>
          </p:cNvSpPr>
          <p:nvPr>
            <p:ph type="title"/>
          </p:nvPr>
        </p:nvSpPr>
        <p:spPr/>
        <p:txBody>
          <a:bodyPr>
            <a:normAutofit/>
          </a:bodyPr>
          <a:lstStyle/>
          <a:p>
            <a:r>
              <a:rPr lang="en-US" altLang="en-US" sz="6000" b="1" dirty="0"/>
              <a:t>Check for Understanding</a:t>
            </a:r>
          </a:p>
        </p:txBody>
      </p:sp>
      <p:sp>
        <p:nvSpPr>
          <p:cNvPr id="6" name="Slide Number Placeholder 5">
            <a:extLst>
              <a:ext uri="{FF2B5EF4-FFF2-40B4-BE49-F238E27FC236}">
                <a16:creationId xmlns:a16="http://schemas.microsoft.com/office/drawing/2014/main" id="{974ED341-21B7-46CF-BBBA-2D7810A303C0}"/>
              </a:ext>
            </a:extLst>
          </p:cNvPr>
          <p:cNvSpPr>
            <a:spLocks noGrp="1"/>
          </p:cNvSpPr>
          <p:nvPr>
            <p:ph type="sldNum" sz="quarter" idx="4294967295"/>
          </p:nvPr>
        </p:nvSpPr>
        <p:spPr>
          <a:xfrm>
            <a:off x="9455150" y="6248400"/>
            <a:ext cx="2235200" cy="457200"/>
          </a:xfrm>
          <a:prstGeom prst="rect">
            <a:avLst/>
          </a:prstGeom>
        </p:spPr>
        <p:txBody>
          <a:bodyPr/>
          <a:lstStyle/>
          <a:p>
            <a:pPr>
              <a:defRPr/>
            </a:pPr>
            <a:fld id="{68B2527D-A1A1-46EF-8360-8D5D1821CD33}" type="slidenum">
              <a:rPr lang="en-US" altLang="en-US" smtClean="0"/>
              <a:pPr>
                <a:defRPr/>
              </a:pPr>
              <a:t>35</a:t>
            </a:fld>
            <a:endParaRPr lang="en-US" altLang="en-US" dirty="0"/>
          </a:p>
        </p:txBody>
      </p:sp>
      <p:pic>
        <p:nvPicPr>
          <p:cNvPr id="4" name="Graphic 3" descr="Brainstorm outline">
            <a:extLst>
              <a:ext uri="{FF2B5EF4-FFF2-40B4-BE49-F238E27FC236}">
                <a16:creationId xmlns:a16="http://schemas.microsoft.com/office/drawing/2014/main" id="{5E8E673A-CD6E-628D-0CA5-ECFACACFE0B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12731" y="1681762"/>
            <a:ext cx="3766538" cy="3766538"/>
          </a:xfrm>
          <a:prstGeom prst="rect">
            <a:avLst/>
          </a:prstGeom>
        </p:spPr>
      </p:pic>
    </p:spTree>
    <p:extLst>
      <p:ext uri="{BB962C8B-B14F-4D97-AF65-F5344CB8AC3E}">
        <p14:creationId xmlns:p14="http://schemas.microsoft.com/office/powerpoint/2010/main" val="40747238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571A60F5-19B9-4371-B690-02105BDA8BC9}"/>
              </a:ext>
            </a:extLst>
          </p:cNvPr>
          <p:cNvSpPr>
            <a:spLocks noGrp="1"/>
          </p:cNvSpPr>
          <p:nvPr>
            <p:ph type="title" idx="4294967295"/>
          </p:nvPr>
        </p:nvSpPr>
        <p:spPr>
          <a:xfrm>
            <a:off x="304800" y="817897"/>
            <a:ext cx="11887200" cy="1325562"/>
          </a:xfrm>
        </p:spPr>
        <p:txBody>
          <a:bodyPr>
            <a:normAutofit/>
          </a:bodyPr>
          <a:lstStyle/>
          <a:p>
            <a:r>
              <a:rPr lang="en-US" altLang="en-US" sz="6000" b="1" dirty="0"/>
              <a:t>Section 2 Update</a:t>
            </a:r>
          </a:p>
        </p:txBody>
      </p:sp>
      <p:sp>
        <p:nvSpPr>
          <p:cNvPr id="5" name="Slide Number Placeholder 4">
            <a:extLst>
              <a:ext uri="{FF2B5EF4-FFF2-40B4-BE49-F238E27FC236}">
                <a16:creationId xmlns:a16="http://schemas.microsoft.com/office/drawing/2014/main" id="{9B9CDE6E-1828-4F44-B91B-63E0A588F837}"/>
              </a:ext>
            </a:extLst>
          </p:cNvPr>
          <p:cNvSpPr>
            <a:spLocks noGrp="1"/>
          </p:cNvSpPr>
          <p:nvPr>
            <p:ph type="sldNum" sz="quarter" idx="4294967295"/>
          </p:nvPr>
        </p:nvSpPr>
        <p:spPr>
          <a:xfrm>
            <a:off x="9956800" y="6248400"/>
            <a:ext cx="2235200" cy="457200"/>
          </a:xfrm>
          <a:prstGeom prst="rect">
            <a:avLst/>
          </a:prstGeom>
        </p:spPr>
        <p:txBody>
          <a:bodyPr/>
          <a:lstStyle/>
          <a:p>
            <a:pPr>
              <a:defRPr/>
            </a:pPr>
            <a:fld id="{20DA7194-FBD1-4869-8BFD-724B3437CB91}" type="slidenum">
              <a:rPr lang="en-US" altLang="en-US" smtClean="0"/>
              <a:pPr>
                <a:defRPr/>
              </a:pPr>
              <a:t>36</a:t>
            </a:fld>
            <a:endParaRPr lang="en-US" altLang="en-US" dirty="0"/>
          </a:p>
        </p:txBody>
      </p:sp>
      <p:pic>
        <p:nvPicPr>
          <p:cNvPr id="7" name="Graphic 6" descr="Tools outline">
            <a:extLst>
              <a:ext uri="{FF2B5EF4-FFF2-40B4-BE49-F238E27FC236}">
                <a16:creationId xmlns:a16="http://schemas.microsoft.com/office/drawing/2014/main" id="{3B4DED14-3D9D-8582-78D6-C6BAC8AF656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10991" y="2143459"/>
            <a:ext cx="3170018" cy="3170018"/>
          </a:xfrm>
          <a:prstGeom prst="rect">
            <a:avLst/>
          </a:prstGeom>
        </p:spPr>
      </p:pic>
    </p:spTree>
    <p:extLst>
      <p:ext uri="{BB962C8B-B14F-4D97-AF65-F5344CB8AC3E}">
        <p14:creationId xmlns:p14="http://schemas.microsoft.com/office/powerpoint/2010/main" val="22061352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83B8D2-0D11-4B25-8530-309B82429E9E}"/>
              </a:ext>
            </a:extLst>
          </p:cNvPr>
          <p:cNvSpPr>
            <a:spLocks noGrp="1"/>
          </p:cNvSpPr>
          <p:nvPr>
            <p:ph type="title"/>
          </p:nvPr>
        </p:nvSpPr>
        <p:spPr/>
        <p:txBody>
          <a:bodyPr/>
          <a:lstStyle/>
          <a:p>
            <a:r>
              <a:rPr lang="en-US" altLang="en-US" b="1" dirty="0"/>
              <a:t>Section 2: System Update</a:t>
            </a:r>
            <a:endParaRPr lang="en-US" dirty="0"/>
          </a:p>
        </p:txBody>
      </p:sp>
      <p:sp>
        <p:nvSpPr>
          <p:cNvPr id="8" name="Slide Number Placeholder 7">
            <a:extLst>
              <a:ext uri="{FF2B5EF4-FFF2-40B4-BE49-F238E27FC236}">
                <a16:creationId xmlns:a16="http://schemas.microsoft.com/office/drawing/2014/main" id="{3F1749E8-0447-4B89-8367-140607BB5DBB}"/>
              </a:ext>
            </a:extLst>
          </p:cNvPr>
          <p:cNvSpPr>
            <a:spLocks noGrp="1"/>
          </p:cNvSpPr>
          <p:nvPr>
            <p:ph type="sldNum" sz="quarter" idx="12"/>
          </p:nvPr>
        </p:nvSpPr>
        <p:spPr>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8CDBD9-0300-43A9-9278-F5F59A89115F}" type="slidenum">
              <a:rPr kumimoji="0" lang="en-US" altLang="en-US" sz="1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alt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4" name="Picture 3">
            <a:extLst>
              <a:ext uri="{FF2B5EF4-FFF2-40B4-BE49-F238E27FC236}">
                <a16:creationId xmlns:a16="http://schemas.microsoft.com/office/drawing/2014/main" id="{AA90CFC0-FF0D-2EAB-F454-9EA94CA562B1}"/>
              </a:ext>
            </a:extLst>
          </p:cNvPr>
          <p:cNvPicPr>
            <a:picLocks noChangeAspect="1"/>
          </p:cNvPicPr>
          <p:nvPr/>
        </p:nvPicPr>
        <p:blipFill>
          <a:blip r:embed="rId3"/>
          <a:stretch>
            <a:fillRect/>
          </a:stretch>
        </p:blipFill>
        <p:spPr>
          <a:xfrm>
            <a:off x="1245913" y="1893582"/>
            <a:ext cx="9700173" cy="4387989"/>
          </a:xfrm>
          <a:prstGeom prst="rect">
            <a:avLst/>
          </a:prstGeom>
          <a:ln>
            <a:solidFill>
              <a:schemeClr val="tx1"/>
            </a:solidFill>
          </a:ln>
        </p:spPr>
      </p:pic>
      <p:sp>
        <p:nvSpPr>
          <p:cNvPr id="2" name="TextBox 1">
            <a:extLst>
              <a:ext uri="{FF2B5EF4-FFF2-40B4-BE49-F238E27FC236}">
                <a16:creationId xmlns:a16="http://schemas.microsoft.com/office/drawing/2014/main" id="{67C4A533-6FE2-ED4E-5008-11999E142014}"/>
              </a:ext>
            </a:extLst>
          </p:cNvPr>
          <p:cNvSpPr txBox="1">
            <a:spLocks noChangeArrowheads="1"/>
          </p:cNvSpPr>
          <p:nvPr/>
        </p:nvSpPr>
        <p:spPr bwMode="auto">
          <a:xfrm>
            <a:off x="155175" y="1239921"/>
            <a:ext cx="11887200" cy="578882"/>
          </a:xfrm>
          <a:prstGeom prst="roundRect">
            <a:avLst/>
          </a:prstGeom>
          <a:noFill/>
        </p:spPr>
        <p:txBody>
          <a:bodyPr wrap="square">
            <a:spAutoFit/>
          </a:bodyPr>
          <a:lstStyle>
            <a:defPPr>
              <a:defRPr lang="en-US"/>
            </a:defPPr>
            <a:lvl1pPr algn="ctr">
              <a:defRPr sz="3200" b="1">
                <a:solidFill>
                  <a:srgbClr val="0C4A6D"/>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0C4A6D"/>
                </a:solidFill>
                <a:effectLst/>
                <a:uLnTx/>
                <a:uFillTx/>
                <a:latin typeface="Arial" panose="020B0604020202020204"/>
                <a:ea typeface="+mn-ea"/>
                <a:cs typeface="+mn-cs"/>
              </a:rPr>
              <a:t>DSA/MOU Section 2 before BR approval.</a:t>
            </a:r>
          </a:p>
        </p:txBody>
      </p:sp>
      <p:sp>
        <p:nvSpPr>
          <p:cNvPr id="5" name="Rectangle 4">
            <a:extLst>
              <a:ext uri="{FF2B5EF4-FFF2-40B4-BE49-F238E27FC236}">
                <a16:creationId xmlns:a16="http://schemas.microsoft.com/office/drawing/2014/main" id="{4694B1FC-12BC-8633-3B7E-2886AD391B18}"/>
              </a:ext>
              <a:ext uri="{C183D7F6-B498-43B3-948B-1728B52AA6E4}">
                <adec:decorative xmlns:adec="http://schemas.microsoft.com/office/drawing/2017/decorative" val="1"/>
              </a:ext>
            </a:extLst>
          </p:cNvPr>
          <p:cNvSpPr/>
          <p:nvPr/>
        </p:nvSpPr>
        <p:spPr bwMode="auto">
          <a:xfrm>
            <a:off x="6007330" y="3350030"/>
            <a:ext cx="1873135" cy="1072342"/>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dirty="0">
              <a:ln>
                <a:noFill/>
              </a:ln>
              <a:solidFill>
                <a:srgbClr val="000054"/>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171503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83B8D2-0D11-4B25-8530-309B82429E9E}"/>
              </a:ext>
            </a:extLst>
          </p:cNvPr>
          <p:cNvSpPr>
            <a:spLocks noGrp="1"/>
          </p:cNvSpPr>
          <p:nvPr>
            <p:ph type="title"/>
          </p:nvPr>
        </p:nvSpPr>
        <p:spPr/>
        <p:txBody>
          <a:bodyPr/>
          <a:lstStyle/>
          <a:p>
            <a:r>
              <a:rPr lang="en-US" altLang="en-US" b="1" dirty="0"/>
              <a:t>Section 2: System Update (2)</a:t>
            </a:r>
            <a:endParaRPr lang="en-US" dirty="0"/>
          </a:p>
        </p:txBody>
      </p:sp>
      <p:sp>
        <p:nvSpPr>
          <p:cNvPr id="8" name="Slide Number Placeholder 7">
            <a:extLst>
              <a:ext uri="{FF2B5EF4-FFF2-40B4-BE49-F238E27FC236}">
                <a16:creationId xmlns:a16="http://schemas.microsoft.com/office/drawing/2014/main" id="{3F1749E8-0447-4B89-8367-140607BB5DBB}"/>
              </a:ext>
            </a:extLst>
          </p:cNvPr>
          <p:cNvSpPr>
            <a:spLocks noGrp="1"/>
          </p:cNvSpPr>
          <p:nvPr>
            <p:ph type="sldNum" sz="quarter" idx="12"/>
          </p:nvPr>
        </p:nvSpPr>
        <p:spPr>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8CDBD9-0300-43A9-9278-F5F59A89115F}" type="slidenum">
              <a:rPr kumimoji="0" lang="en-US" altLang="en-US" sz="1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alt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 name="TextBox 1">
            <a:extLst>
              <a:ext uri="{FF2B5EF4-FFF2-40B4-BE49-F238E27FC236}">
                <a16:creationId xmlns:a16="http://schemas.microsoft.com/office/drawing/2014/main" id="{67C4A533-6FE2-ED4E-5008-11999E142014}"/>
              </a:ext>
            </a:extLst>
          </p:cNvPr>
          <p:cNvSpPr txBox="1">
            <a:spLocks noChangeArrowheads="1"/>
          </p:cNvSpPr>
          <p:nvPr/>
        </p:nvSpPr>
        <p:spPr bwMode="auto">
          <a:xfrm>
            <a:off x="155175" y="1239921"/>
            <a:ext cx="11887200" cy="578882"/>
          </a:xfrm>
          <a:prstGeom prst="roundRect">
            <a:avLst/>
          </a:prstGeom>
          <a:noFill/>
        </p:spPr>
        <p:txBody>
          <a:bodyPr wrap="square">
            <a:spAutoFit/>
          </a:bodyPr>
          <a:lstStyle>
            <a:defPPr>
              <a:defRPr lang="en-US"/>
            </a:defPPr>
            <a:lvl1pPr algn="ctr">
              <a:defRPr sz="3200" b="1">
                <a:solidFill>
                  <a:srgbClr val="0C4A6D"/>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0C4A6D"/>
                </a:solidFill>
                <a:effectLst/>
                <a:uLnTx/>
                <a:uFillTx/>
                <a:latin typeface="Arial" panose="020B0604020202020204"/>
                <a:ea typeface="+mn-ea"/>
                <a:cs typeface="+mn-cs"/>
              </a:rPr>
              <a:t>DSA/MOU Section 2 </a:t>
            </a:r>
            <a:r>
              <a:rPr kumimoji="0" lang="en-US" altLang="en-US" sz="2800" b="0" i="1" u="none" strike="noStrike" kern="1200" cap="none" spc="0" normalizeH="0" baseline="0" noProof="0" dirty="0">
                <a:ln>
                  <a:noFill/>
                </a:ln>
                <a:solidFill>
                  <a:srgbClr val="0C4A6D"/>
                </a:solidFill>
                <a:effectLst/>
                <a:uLnTx/>
                <a:uFillTx/>
                <a:latin typeface="Arial" panose="020B0604020202020204"/>
                <a:ea typeface="+mn-ea"/>
                <a:cs typeface="+mn-cs"/>
              </a:rPr>
              <a:t>after</a:t>
            </a:r>
            <a:r>
              <a:rPr kumimoji="0" lang="en-US" altLang="en-US" sz="2800" b="0" i="0" u="none" strike="noStrike" kern="1200" cap="none" spc="0" normalizeH="0" baseline="0" noProof="0" dirty="0">
                <a:ln>
                  <a:noFill/>
                </a:ln>
                <a:solidFill>
                  <a:srgbClr val="0C4A6D"/>
                </a:solidFill>
                <a:effectLst/>
                <a:uLnTx/>
                <a:uFillTx/>
                <a:latin typeface="Arial" panose="020B0604020202020204"/>
                <a:ea typeface="+mn-ea"/>
                <a:cs typeface="+mn-cs"/>
              </a:rPr>
              <a:t> BR approval.</a:t>
            </a:r>
          </a:p>
        </p:txBody>
      </p:sp>
      <p:pic>
        <p:nvPicPr>
          <p:cNvPr id="7" name="Picture 6">
            <a:extLst>
              <a:ext uri="{FF2B5EF4-FFF2-40B4-BE49-F238E27FC236}">
                <a16:creationId xmlns:a16="http://schemas.microsoft.com/office/drawing/2014/main" id="{F911D123-E11D-54DC-7C35-AEABD143DED3}"/>
              </a:ext>
            </a:extLst>
          </p:cNvPr>
          <p:cNvPicPr>
            <a:picLocks noChangeAspect="1"/>
          </p:cNvPicPr>
          <p:nvPr/>
        </p:nvPicPr>
        <p:blipFill>
          <a:blip r:embed="rId3"/>
          <a:stretch>
            <a:fillRect/>
          </a:stretch>
        </p:blipFill>
        <p:spPr>
          <a:xfrm>
            <a:off x="1121267" y="2065533"/>
            <a:ext cx="10216166" cy="4032251"/>
          </a:xfrm>
          <a:prstGeom prst="rect">
            <a:avLst/>
          </a:prstGeom>
          <a:ln w="12700">
            <a:solidFill>
              <a:schemeClr val="tx1"/>
            </a:solidFill>
          </a:ln>
        </p:spPr>
      </p:pic>
      <p:sp>
        <p:nvSpPr>
          <p:cNvPr id="5" name="Rectangle 4">
            <a:extLst>
              <a:ext uri="{FF2B5EF4-FFF2-40B4-BE49-F238E27FC236}">
                <a16:creationId xmlns:a16="http://schemas.microsoft.com/office/drawing/2014/main" id="{4694B1FC-12BC-8633-3B7E-2886AD391B18}"/>
              </a:ext>
              <a:ext uri="{C183D7F6-B498-43B3-948B-1728B52AA6E4}">
                <adec:decorative xmlns:adec="http://schemas.microsoft.com/office/drawing/2017/decorative" val="1"/>
              </a:ext>
            </a:extLst>
          </p:cNvPr>
          <p:cNvSpPr/>
          <p:nvPr/>
        </p:nvSpPr>
        <p:spPr bwMode="auto">
          <a:xfrm>
            <a:off x="7277100" y="3551406"/>
            <a:ext cx="952500" cy="1072342"/>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dirty="0">
              <a:ln>
                <a:noFill/>
              </a:ln>
              <a:solidFill>
                <a:srgbClr val="000054"/>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224711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83B8D2-0D11-4B25-8530-309B82429E9E}"/>
              </a:ext>
            </a:extLst>
          </p:cNvPr>
          <p:cNvSpPr>
            <a:spLocks noGrp="1"/>
          </p:cNvSpPr>
          <p:nvPr>
            <p:ph type="title"/>
          </p:nvPr>
        </p:nvSpPr>
        <p:spPr/>
        <p:txBody>
          <a:bodyPr/>
          <a:lstStyle/>
          <a:p>
            <a:r>
              <a:rPr lang="en-US" altLang="en-US" b="1" dirty="0"/>
              <a:t>Section 2: System Update (3)</a:t>
            </a:r>
            <a:endParaRPr lang="en-US" dirty="0"/>
          </a:p>
        </p:txBody>
      </p:sp>
      <p:sp>
        <p:nvSpPr>
          <p:cNvPr id="8" name="Slide Number Placeholder 7">
            <a:extLst>
              <a:ext uri="{FF2B5EF4-FFF2-40B4-BE49-F238E27FC236}">
                <a16:creationId xmlns:a16="http://schemas.microsoft.com/office/drawing/2014/main" id="{3F1749E8-0447-4B89-8367-140607BB5DBB}"/>
              </a:ext>
            </a:extLst>
          </p:cNvPr>
          <p:cNvSpPr>
            <a:spLocks noGrp="1"/>
          </p:cNvSpPr>
          <p:nvPr>
            <p:ph type="sldNum" sz="quarter" idx="12"/>
          </p:nvPr>
        </p:nvSpPr>
        <p:spPr>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8CDBD9-0300-43A9-9278-F5F59A89115F}" type="slidenum">
              <a:rPr kumimoji="0" lang="en-US" altLang="en-US" sz="1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alt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4" name="Picture 3">
            <a:extLst>
              <a:ext uri="{FF2B5EF4-FFF2-40B4-BE49-F238E27FC236}">
                <a16:creationId xmlns:a16="http://schemas.microsoft.com/office/drawing/2014/main" id="{E3F4649A-A020-BA6C-BAE2-1AD0FE81AC1B}"/>
              </a:ext>
            </a:extLst>
          </p:cNvPr>
          <p:cNvPicPr>
            <a:picLocks noChangeAspect="1"/>
          </p:cNvPicPr>
          <p:nvPr/>
        </p:nvPicPr>
        <p:blipFill rotWithShape="1">
          <a:blip r:embed="rId3"/>
          <a:srcRect b="9555"/>
          <a:stretch/>
        </p:blipFill>
        <p:spPr>
          <a:xfrm>
            <a:off x="2993193" y="1914393"/>
            <a:ext cx="6205613" cy="4367874"/>
          </a:xfrm>
          <a:prstGeom prst="rect">
            <a:avLst/>
          </a:prstGeom>
          <a:ln>
            <a:solidFill>
              <a:schemeClr val="tx1"/>
            </a:solidFill>
          </a:ln>
        </p:spPr>
      </p:pic>
      <p:sp>
        <p:nvSpPr>
          <p:cNvPr id="5" name="TextBox 4">
            <a:extLst>
              <a:ext uri="{FF2B5EF4-FFF2-40B4-BE49-F238E27FC236}">
                <a16:creationId xmlns:a16="http://schemas.microsoft.com/office/drawing/2014/main" id="{6B3DEC41-EB4E-A5A2-C716-07F6A3733A7A}"/>
              </a:ext>
            </a:extLst>
          </p:cNvPr>
          <p:cNvSpPr txBox="1">
            <a:spLocks noChangeArrowheads="1"/>
          </p:cNvSpPr>
          <p:nvPr/>
        </p:nvSpPr>
        <p:spPr bwMode="auto">
          <a:xfrm>
            <a:off x="155175" y="1239921"/>
            <a:ext cx="11887200" cy="578882"/>
          </a:xfrm>
          <a:prstGeom prst="roundRect">
            <a:avLst/>
          </a:prstGeom>
          <a:noFill/>
        </p:spPr>
        <p:txBody>
          <a:bodyPr wrap="square">
            <a:spAutoFit/>
          </a:bodyPr>
          <a:lstStyle>
            <a:defPPr>
              <a:defRPr lang="en-US"/>
            </a:defPPr>
            <a:lvl1pPr algn="ctr">
              <a:defRPr sz="3200" b="1">
                <a:solidFill>
                  <a:srgbClr val="0C4A6D"/>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0C4A6D"/>
                </a:solidFill>
                <a:effectLst/>
                <a:uLnTx/>
                <a:uFillTx/>
                <a:latin typeface="Arial" panose="020B0604020202020204"/>
                <a:ea typeface="+mn-ea"/>
                <a:cs typeface="+mn-cs"/>
              </a:rPr>
              <a:t>Region Section 2 after they have approved DSA/MOU BR.</a:t>
            </a:r>
          </a:p>
        </p:txBody>
      </p:sp>
      <p:sp>
        <p:nvSpPr>
          <p:cNvPr id="6" name="Rectangle 5">
            <a:extLst>
              <a:ext uri="{FF2B5EF4-FFF2-40B4-BE49-F238E27FC236}">
                <a16:creationId xmlns:a16="http://schemas.microsoft.com/office/drawing/2014/main" id="{BF8D5243-5197-F51B-E14F-768FE4C3CB21}"/>
              </a:ext>
              <a:ext uri="{C183D7F6-B498-43B3-948B-1728B52AA6E4}">
                <adec:decorative xmlns:adec="http://schemas.microsoft.com/office/drawing/2017/decorative" val="1"/>
              </a:ext>
            </a:extLst>
          </p:cNvPr>
          <p:cNvSpPr/>
          <p:nvPr/>
        </p:nvSpPr>
        <p:spPr bwMode="auto">
          <a:xfrm>
            <a:off x="6096000" y="2754086"/>
            <a:ext cx="1240972" cy="3528181"/>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dirty="0">
              <a:ln>
                <a:noFill/>
              </a:ln>
              <a:solidFill>
                <a:srgbClr val="000054"/>
              </a:solidFill>
              <a:effectLst/>
              <a:uLnTx/>
              <a:uFillTx/>
              <a:latin typeface="Arial" panose="020B0604020202020204" pitchFamily="34" charset="0"/>
              <a:ea typeface="+mn-ea"/>
              <a:cs typeface="+mn-cs"/>
            </a:endParaRPr>
          </a:p>
        </p:txBody>
      </p:sp>
      <p:sp>
        <p:nvSpPr>
          <p:cNvPr id="7" name="Notched Right Arrow 20">
            <a:extLst>
              <a:ext uri="{FF2B5EF4-FFF2-40B4-BE49-F238E27FC236}">
                <a16:creationId xmlns:a16="http://schemas.microsoft.com/office/drawing/2014/main" id="{806D50C8-ED42-D3C4-CBA8-57A16CF980CC}"/>
              </a:ext>
              <a:ext uri="{C183D7F6-B498-43B3-948B-1728B52AA6E4}">
                <adec:decorative xmlns:adec="http://schemas.microsoft.com/office/drawing/2017/decorative" val="1"/>
              </a:ext>
            </a:extLst>
          </p:cNvPr>
          <p:cNvSpPr>
            <a:spLocks noChangeArrowheads="1"/>
          </p:cNvSpPr>
          <p:nvPr/>
        </p:nvSpPr>
        <p:spPr bwMode="auto">
          <a:xfrm rot="9181284">
            <a:off x="7295062" y="5848019"/>
            <a:ext cx="804152" cy="305509"/>
          </a:xfrm>
          <a:prstGeom prst="rightArrow">
            <a:avLst/>
          </a:prstGeom>
          <a:solidFill>
            <a:srgbClr val="FF0000"/>
          </a:solidFill>
          <a:ln w="9525" algn="ctr">
            <a:solidFill>
              <a:schemeClr val="tx1"/>
            </a:solidFill>
            <a:round/>
            <a:headEnd/>
            <a:tailEnd/>
          </a:ln>
          <a:effec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300" b="0" i="0" u="none" strike="noStrike" kern="1200" cap="none" spc="0" normalizeH="0" baseline="0" noProof="0" dirty="0">
              <a:ln>
                <a:noFill/>
              </a:ln>
              <a:solidFill>
                <a:srgbClr val="000054"/>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02758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80B7A-501C-307B-1200-09E2FAA2450E}"/>
              </a:ext>
            </a:extLst>
          </p:cNvPr>
          <p:cNvSpPr>
            <a:spLocks noGrp="1"/>
          </p:cNvSpPr>
          <p:nvPr>
            <p:ph type="title"/>
          </p:nvPr>
        </p:nvSpPr>
        <p:spPr/>
        <p:txBody>
          <a:bodyPr/>
          <a:lstStyle/>
          <a:p>
            <a:r>
              <a:rPr lang="en-US" b="1" dirty="0"/>
              <a:t>Learning Objectives</a:t>
            </a:r>
          </a:p>
        </p:txBody>
      </p:sp>
      <p:sp>
        <p:nvSpPr>
          <p:cNvPr id="3" name="Content Placeholder 2">
            <a:extLst>
              <a:ext uri="{FF2B5EF4-FFF2-40B4-BE49-F238E27FC236}">
                <a16:creationId xmlns:a16="http://schemas.microsoft.com/office/drawing/2014/main" id="{3D8283B3-47E6-1C0F-1BBB-EAA7AC3AC8A6}"/>
              </a:ext>
            </a:extLst>
          </p:cNvPr>
          <p:cNvSpPr>
            <a:spLocks noGrp="1"/>
          </p:cNvSpPr>
          <p:nvPr>
            <p:ph idx="1"/>
          </p:nvPr>
        </p:nvSpPr>
        <p:spPr>
          <a:xfrm>
            <a:off x="315432" y="1493395"/>
            <a:ext cx="11561135" cy="5015901"/>
          </a:xfrm>
        </p:spPr>
        <p:txBody>
          <a:bodyPr>
            <a:normAutofit lnSpcReduction="10000"/>
          </a:bodyPr>
          <a:lstStyle/>
          <a:p>
            <a:pPr marL="0" indent="0">
              <a:lnSpc>
                <a:spcPct val="100000"/>
              </a:lnSpc>
              <a:spcBef>
                <a:spcPts val="600"/>
              </a:spcBef>
              <a:spcAft>
                <a:spcPts val="600"/>
              </a:spcAft>
              <a:buNone/>
            </a:pPr>
            <a:r>
              <a:rPr lang="en-US" b="1" dirty="0"/>
              <a:t>Participants will be able to: </a:t>
            </a:r>
          </a:p>
          <a:p>
            <a:pPr marL="514350" indent="-514350">
              <a:lnSpc>
                <a:spcPct val="100000"/>
              </a:lnSpc>
              <a:spcBef>
                <a:spcPts val="600"/>
              </a:spcBef>
              <a:spcAft>
                <a:spcPts val="600"/>
              </a:spcAft>
              <a:buFont typeface="+mj-lt"/>
              <a:buAutoNum type="arabicPeriod"/>
            </a:pPr>
            <a:r>
              <a:rPr lang="en-US" dirty="0"/>
              <a:t>Login to the eMEP system and create a new budget revision. </a:t>
            </a:r>
          </a:p>
          <a:p>
            <a:pPr marL="514350" indent="-514350">
              <a:lnSpc>
                <a:spcPct val="100000"/>
              </a:lnSpc>
              <a:spcBef>
                <a:spcPts val="600"/>
              </a:spcBef>
              <a:spcAft>
                <a:spcPts val="600"/>
              </a:spcAft>
              <a:buFont typeface="+mj-lt"/>
              <a:buAutoNum type="arabicPeriod"/>
            </a:pPr>
            <a:r>
              <a:rPr lang="en-US" dirty="0"/>
              <a:t>Accurately revise the budget and other tabs to reflect changes to services/activities. </a:t>
            </a:r>
          </a:p>
          <a:p>
            <a:pPr marL="514350" indent="-514350">
              <a:lnSpc>
                <a:spcPct val="100000"/>
              </a:lnSpc>
              <a:spcBef>
                <a:spcPts val="600"/>
              </a:spcBef>
              <a:spcAft>
                <a:spcPts val="600"/>
              </a:spcAft>
              <a:buFont typeface="+mj-lt"/>
              <a:buAutoNum type="arabicPeriod"/>
            </a:pPr>
            <a:r>
              <a:rPr lang="en-US" dirty="0"/>
              <a:t>Review a budget revision and identify common budget mistakes [for reviewers].</a:t>
            </a:r>
          </a:p>
          <a:p>
            <a:pPr marL="514350" indent="-514350">
              <a:lnSpc>
                <a:spcPct val="100000"/>
              </a:lnSpc>
              <a:spcBef>
                <a:spcPts val="600"/>
              </a:spcBef>
              <a:spcAft>
                <a:spcPts val="600"/>
              </a:spcAft>
              <a:buFont typeface="+mj-lt"/>
              <a:buAutoNum type="arabicPeriod"/>
            </a:pPr>
            <a:r>
              <a:rPr lang="en-US" dirty="0"/>
              <a:t>Describe the process for approving budget revisions in eMEP and MEPEX [for approvers].</a:t>
            </a:r>
          </a:p>
        </p:txBody>
      </p:sp>
      <p:sp>
        <p:nvSpPr>
          <p:cNvPr id="4" name="Slide Number Placeholder 3">
            <a:extLst>
              <a:ext uri="{FF2B5EF4-FFF2-40B4-BE49-F238E27FC236}">
                <a16:creationId xmlns:a16="http://schemas.microsoft.com/office/drawing/2014/main" id="{95E2D4AE-D182-E40B-059B-6ADD1E7F98E5}"/>
              </a:ext>
            </a:extLst>
          </p:cNvPr>
          <p:cNvSpPr txBox="1">
            <a:spLocks/>
          </p:cNvSpPr>
          <p:nvPr/>
        </p:nvSpPr>
        <p:spPr>
          <a:xfrm>
            <a:off x="11322861" y="6094804"/>
            <a:ext cx="22352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029DA4-09B0-4A2D-AA4B-CC45A202471A}" type="slidenum">
              <a:rPr lang="en-US" altLang="en-US" smtClean="0"/>
              <a:pPr>
                <a:defRPr/>
              </a:pPr>
              <a:t>4</a:t>
            </a:fld>
            <a:endParaRPr lang="en-US" altLang="en-US" dirty="0"/>
          </a:p>
        </p:txBody>
      </p:sp>
    </p:spTree>
    <p:extLst>
      <p:ext uri="{BB962C8B-B14F-4D97-AF65-F5344CB8AC3E}">
        <p14:creationId xmlns:p14="http://schemas.microsoft.com/office/powerpoint/2010/main" val="9703414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83B8D2-0D11-4B25-8530-309B82429E9E}"/>
              </a:ext>
            </a:extLst>
          </p:cNvPr>
          <p:cNvSpPr>
            <a:spLocks noGrp="1"/>
          </p:cNvSpPr>
          <p:nvPr>
            <p:ph type="title"/>
          </p:nvPr>
        </p:nvSpPr>
        <p:spPr/>
        <p:txBody>
          <a:bodyPr/>
          <a:lstStyle/>
          <a:p>
            <a:r>
              <a:rPr lang="en-US" altLang="en-US" b="1" dirty="0"/>
              <a:t>Section 2: System Update (5)</a:t>
            </a:r>
            <a:endParaRPr lang="en-US" dirty="0"/>
          </a:p>
        </p:txBody>
      </p:sp>
      <p:sp>
        <p:nvSpPr>
          <p:cNvPr id="8" name="Slide Number Placeholder 7">
            <a:extLst>
              <a:ext uri="{FF2B5EF4-FFF2-40B4-BE49-F238E27FC236}">
                <a16:creationId xmlns:a16="http://schemas.microsoft.com/office/drawing/2014/main" id="{3F1749E8-0447-4B89-8367-140607BB5DBB}"/>
              </a:ext>
            </a:extLst>
          </p:cNvPr>
          <p:cNvSpPr>
            <a:spLocks noGrp="1"/>
          </p:cNvSpPr>
          <p:nvPr>
            <p:ph type="sldNum" sz="quarter" idx="12"/>
          </p:nvPr>
        </p:nvSpPr>
        <p:spPr>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8CDBD9-0300-43A9-9278-F5F59A89115F}" type="slidenum">
              <a:rPr kumimoji="0" lang="en-US" altLang="en-US" sz="1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alt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4" name="Picture 3">
            <a:extLst>
              <a:ext uri="{FF2B5EF4-FFF2-40B4-BE49-F238E27FC236}">
                <a16:creationId xmlns:a16="http://schemas.microsoft.com/office/drawing/2014/main" id="{091552C7-2E1B-256E-B31A-45D71EFC4EDE}"/>
              </a:ext>
            </a:extLst>
          </p:cNvPr>
          <p:cNvPicPr>
            <a:picLocks noChangeAspect="1"/>
          </p:cNvPicPr>
          <p:nvPr/>
        </p:nvPicPr>
        <p:blipFill>
          <a:blip r:embed="rId3"/>
          <a:stretch>
            <a:fillRect/>
          </a:stretch>
        </p:blipFill>
        <p:spPr>
          <a:xfrm>
            <a:off x="4370222" y="1310640"/>
            <a:ext cx="6465417" cy="5045711"/>
          </a:xfrm>
          <a:prstGeom prst="rect">
            <a:avLst/>
          </a:prstGeom>
          <a:ln>
            <a:solidFill>
              <a:schemeClr val="tx1"/>
            </a:solidFill>
          </a:ln>
        </p:spPr>
      </p:pic>
      <p:sp>
        <p:nvSpPr>
          <p:cNvPr id="7" name="TextBox 6">
            <a:extLst>
              <a:ext uri="{FF2B5EF4-FFF2-40B4-BE49-F238E27FC236}">
                <a16:creationId xmlns:a16="http://schemas.microsoft.com/office/drawing/2014/main" id="{F4B6C830-93EB-ED3F-1E9A-9664F685CA9A}"/>
              </a:ext>
            </a:extLst>
          </p:cNvPr>
          <p:cNvSpPr txBox="1">
            <a:spLocks noChangeArrowheads="1"/>
          </p:cNvSpPr>
          <p:nvPr/>
        </p:nvSpPr>
        <p:spPr bwMode="auto">
          <a:xfrm>
            <a:off x="423332" y="1623516"/>
            <a:ext cx="3694007" cy="3711654"/>
          </a:xfrm>
          <a:prstGeom prst="roundRect">
            <a:avLst/>
          </a:prstGeom>
          <a:noFill/>
        </p:spPr>
        <p:txBody>
          <a:bodyPr wrap="square">
            <a:spAutoFit/>
          </a:bodyPr>
          <a:lstStyle>
            <a:defPPr>
              <a:defRPr lang="en-US"/>
            </a:defPPr>
            <a:lvl1pPr algn="ctr">
              <a:defRPr sz="3200" b="1">
                <a:solidFill>
                  <a:srgbClr val="0C4A6D"/>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0C4A6D"/>
                </a:solidFill>
                <a:effectLst/>
                <a:uLnTx/>
                <a:uFillTx/>
                <a:latin typeface="Arial" panose="020B0604020202020204"/>
                <a:ea typeface="+mn-ea"/>
                <a:cs typeface="+mn-cs"/>
              </a:rPr>
              <a:t>Region Section 2 after CDE approval.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600" b="0" i="0" u="none" strike="noStrike" kern="1200" cap="none" spc="0" normalizeH="0" baseline="0" noProof="0" dirty="0">
              <a:ln>
                <a:noFill/>
              </a:ln>
              <a:solidFill>
                <a:srgbClr val="0C4A6D"/>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0C4A6D"/>
                </a:solidFill>
                <a:effectLst/>
                <a:uLnTx/>
                <a:uFillTx/>
                <a:latin typeface="Arial" panose="020B0604020202020204"/>
                <a:ea typeface="+mn-ea"/>
                <a:cs typeface="+mn-cs"/>
              </a:rPr>
              <a:t> The BR1 column for the DSA and the Region now show the updated allocation amounts. </a:t>
            </a:r>
          </a:p>
        </p:txBody>
      </p:sp>
      <p:sp>
        <p:nvSpPr>
          <p:cNvPr id="9" name="Rectangle 8">
            <a:extLst>
              <a:ext uri="{FF2B5EF4-FFF2-40B4-BE49-F238E27FC236}">
                <a16:creationId xmlns:a16="http://schemas.microsoft.com/office/drawing/2014/main" id="{F8DA1645-E7DB-FAB5-B968-BA26A86E547F}"/>
              </a:ext>
              <a:ext uri="{C183D7F6-B498-43B3-948B-1728B52AA6E4}">
                <adec:decorative xmlns:adec="http://schemas.microsoft.com/office/drawing/2017/decorative" val="1"/>
              </a:ext>
            </a:extLst>
          </p:cNvPr>
          <p:cNvSpPr/>
          <p:nvPr/>
        </p:nvSpPr>
        <p:spPr bwMode="auto">
          <a:xfrm>
            <a:off x="7602930" y="2178766"/>
            <a:ext cx="1327710" cy="4177585"/>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dirty="0">
              <a:ln>
                <a:noFill/>
              </a:ln>
              <a:solidFill>
                <a:srgbClr val="000054"/>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800365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83B8D2-0D11-4B25-8530-309B82429E9E}"/>
              </a:ext>
            </a:extLst>
          </p:cNvPr>
          <p:cNvSpPr>
            <a:spLocks noGrp="1"/>
          </p:cNvSpPr>
          <p:nvPr>
            <p:ph type="title"/>
          </p:nvPr>
        </p:nvSpPr>
        <p:spPr/>
        <p:txBody>
          <a:bodyPr/>
          <a:lstStyle/>
          <a:p>
            <a:r>
              <a:rPr lang="en-US" altLang="en-US" b="1" dirty="0"/>
              <a:t>Section 2: System Update (6)</a:t>
            </a:r>
            <a:endParaRPr lang="en-US" dirty="0"/>
          </a:p>
        </p:txBody>
      </p:sp>
      <p:sp>
        <p:nvSpPr>
          <p:cNvPr id="8" name="Slide Number Placeholder 7">
            <a:extLst>
              <a:ext uri="{FF2B5EF4-FFF2-40B4-BE49-F238E27FC236}">
                <a16:creationId xmlns:a16="http://schemas.microsoft.com/office/drawing/2014/main" id="{3F1749E8-0447-4B89-8367-140607BB5DBB}"/>
              </a:ext>
            </a:extLst>
          </p:cNvPr>
          <p:cNvSpPr>
            <a:spLocks noGrp="1"/>
          </p:cNvSpPr>
          <p:nvPr>
            <p:ph type="sldNum" sz="quarter" idx="12"/>
          </p:nvPr>
        </p:nvSpPr>
        <p:spPr>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8CDBD9-0300-43A9-9278-F5F59A89115F}" type="slidenum">
              <a:rPr kumimoji="0" lang="en-US" altLang="en-US" sz="1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alt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4" name="Picture 3">
            <a:extLst>
              <a:ext uri="{FF2B5EF4-FFF2-40B4-BE49-F238E27FC236}">
                <a16:creationId xmlns:a16="http://schemas.microsoft.com/office/drawing/2014/main" id="{8C5E15B7-F633-322B-2843-EE4BE78C0E03}"/>
              </a:ext>
            </a:extLst>
          </p:cNvPr>
          <p:cNvPicPr>
            <a:picLocks noChangeAspect="1"/>
          </p:cNvPicPr>
          <p:nvPr/>
        </p:nvPicPr>
        <p:blipFill rotWithShape="1">
          <a:blip r:embed="rId3"/>
          <a:srcRect t="2020"/>
          <a:stretch/>
        </p:blipFill>
        <p:spPr>
          <a:xfrm>
            <a:off x="2057833" y="1993692"/>
            <a:ext cx="8076333" cy="4275958"/>
          </a:xfrm>
          <a:prstGeom prst="rect">
            <a:avLst/>
          </a:prstGeom>
          <a:ln>
            <a:solidFill>
              <a:schemeClr val="tx1"/>
            </a:solidFill>
          </a:ln>
        </p:spPr>
      </p:pic>
      <p:sp>
        <p:nvSpPr>
          <p:cNvPr id="7" name="TextBox 6">
            <a:extLst>
              <a:ext uri="{FF2B5EF4-FFF2-40B4-BE49-F238E27FC236}">
                <a16:creationId xmlns:a16="http://schemas.microsoft.com/office/drawing/2014/main" id="{7AEB790A-5CFB-8ADD-1076-9A190D2EA98C}"/>
              </a:ext>
            </a:extLst>
          </p:cNvPr>
          <p:cNvSpPr txBox="1">
            <a:spLocks noChangeArrowheads="1"/>
          </p:cNvSpPr>
          <p:nvPr/>
        </p:nvSpPr>
        <p:spPr bwMode="auto">
          <a:xfrm>
            <a:off x="155175" y="1239921"/>
            <a:ext cx="11887200" cy="578882"/>
          </a:xfrm>
          <a:prstGeom prst="roundRect">
            <a:avLst/>
          </a:prstGeom>
          <a:noFill/>
        </p:spPr>
        <p:txBody>
          <a:bodyPr wrap="square">
            <a:spAutoFit/>
          </a:bodyPr>
          <a:lstStyle>
            <a:defPPr>
              <a:defRPr lang="en-US"/>
            </a:defPPr>
            <a:lvl1pPr algn="ctr">
              <a:defRPr sz="3200" b="1">
                <a:solidFill>
                  <a:srgbClr val="0C4A6D"/>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0C4A6D"/>
                </a:solidFill>
                <a:effectLst/>
                <a:uLnTx/>
                <a:uFillTx/>
                <a:latin typeface="Arial" panose="020B0604020202020204"/>
                <a:ea typeface="+mn-ea"/>
                <a:cs typeface="+mn-cs"/>
              </a:rPr>
              <a:t>Example of DSA/MOU Section 2 after </a:t>
            </a:r>
            <a:r>
              <a:rPr kumimoji="0" lang="en-US" altLang="en-US" sz="2800" b="1" i="0" u="none" strike="noStrike" kern="1200" cap="none" spc="0" normalizeH="0" baseline="0" noProof="0" dirty="0">
                <a:ln>
                  <a:noFill/>
                </a:ln>
                <a:solidFill>
                  <a:srgbClr val="0C4A6D"/>
                </a:solidFill>
                <a:effectLst/>
                <a:uLnTx/>
                <a:uFillTx/>
                <a:latin typeface="Arial" panose="020B0604020202020204"/>
                <a:ea typeface="+mn-ea"/>
                <a:cs typeface="+mn-cs"/>
              </a:rPr>
              <a:t>BR2</a:t>
            </a:r>
            <a:r>
              <a:rPr kumimoji="0" lang="en-US" altLang="en-US" sz="2800" b="0" i="0" u="none" strike="noStrike" kern="1200" cap="none" spc="0" normalizeH="0" baseline="0" noProof="0" dirty="0">
                <a:ln>
                  <a:noFill/>
                </a:ln>
                <a:solidFill>
                  <a:srgbClr val="0C4A6D"/>
                </a:solidFill>
                <a:effectLst/>
                <a:uLnTx/>
                <a:uFillTx/>
                <a:latin typeface="Arial" panose="020B0604020202020204"/>
                <a:ea typeface="+mn-ea"/>
                <a:cs typeface="+mn-cs"/>
              </a:rPr>
              <a:t> approval.</a:t>
            </a:r>
          </a:p>
        </p:txBody>
      </p:sp>
      <p:sp>
        <p:nvSpPr>
          <p:cNvPr id="9" name="Rectangle 8">
            <a:extLst>
              <a:ext uri="{FF2B5EF4-FFF2-40B4-BE49-F238E27FC236}">
                <a16:creationId xmlns:a16="http://schemas.microsoft.com/office/drawing/2014/main" id="{B83D1F3A-EB8E-B319-4A28-827B34EE95DF}"/>
              </a:ext>
              <a:ext uri="{C183D7F6-B498-43B3-948B-1728B52AA6E4}">
                <adec:decorative xmlns:adec="http://schemas.microsoft.com/office/drawing/2017/decorative" val="1"/>
              </a:ext>
            </a:extLst>
          </p:cNvPr>
          <p:cNvSpPr/>
          <p:nvPr/>
        </p:nvSpPr>
        <p:spPr bwMode="auto">
          <a:xfrm>
            <a:off x="6913383" y="2839935"/>
            <a:ext cx="806551" cy="802675"/>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dirty="0">
              <a:ln>
                <a:noFill/>
              </a:ln>
              <a:solidFill>
                <a:srgbClr val="000054"/>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16451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a:extLst>
              <a:ext uri="{FF2B5EF4-FFF2-40B4-BE49-F238E27FC236}">
                <a16:creationId xmlns:a16="http://schemas.microsoft.com/office/drawing/2014/main" id="{B4DC9A2F-71AC-4C62-924E-01F71C509D15}"/>
              </a:ext>
            </a:extLst>
          </p:cNvPr>
          <p:cNvSpPr>
            <a:spLocks noGrp="1"/>
          </p:cNvSpPr>
          <p:nvPr>
            <p:ph type="title" idx="4294967295"/>
          </p:nvPr>
        </p:nvSpPr>
        <p:spPr>
          <a:xfrm>
            <a:off x="304800" y="658399"/>
            <a:ext cx="11887200" cy="1325562"/>
          </a:xfrm>
        </p:spPr>
        <p:txBody>
          <a:bodyPr>
            <a:noAutofit/>
          </a:bodyPr>
          <a:lstStyle/>
          <a:p>
            <a:r>
              <a:rPr lang="en-US" altLang="en-US" sz="6000" b="1" dirty="0"/>
              <a:t>Reviewing a Budget Revision</a:t>
            </a:r>
          </a:p>
        </p:txBody>
      </p:sp>
      <p:sp>
        <p:nvSpPr>
          <p:cNvPr id="5" name="Slide Number Placeholder 4">
            <a:extLst>
              <a:ext uri="{FF2B5EF4-FFF2-40B4-BE49-F238E27FC236}">
                <a16:creationId xmlns:a16="http://schemas.microsoft.com/office/drawing/2014/main" id="{6CF96836-3F0A-474F-BF27-E01ACDAC53E1}"/>
              </a:ext>
            </a:extLst>
          </p:cNvPr>
          <p:cNvSpPr>
            <a:spLocks noGrp="1"/>
          </p:cNvSpPr>
          <p:nvPr>
            <p:ph type="sldNum" sz="quarter" idx="4294967295"/>
          </p:nvPr>
        </p:nvSpPr>
        <p:spPr>
          <a:xfrm>
            <a:off x="9956800" y="6248400"/>
            <a:ext cx="2235200" cy="457200"/>
          </a:xfrm>
          <a:prstGeom prst="rect">
            <a:avLst/>
          </a:prstGeom>
        </p:spPr>
        <p:txBody>
          <a:bodyPr/>
          <a:lstStyle/>
          <a:p>
            <a:pPr>
              <a:defRPr/>
            </a:pPr>
            <a:fld id="{E0B5EF27-9EA6-451F-867C-0AF79EF00E1C}" type="slidenum">
              <a:rPr lang="en-US" altLang="en-US" smtClean="0"/>
              <a:pPr>
                <a:defRPr/>
              </a:pPr>
              <a:t>42</a:t>
            </a:fld>
            <a:endParaRPr lang="en-US" altLang="en-US" dirty="0"/>
          </a:p>
        </p:txBody>
      </p:sp>
      <p:pic>
        <p:nvPicPr>
          <p:cNvPr id="4" name="Graphic 3" descr="Magnifying glass with solid fill">
            <a:extLst>
              <a:ext uri="{FF2B5EF4-FFF2-40B4-BE49-F238E27FC236}">
                <a16:creationId xmlns:a16="http://schemas.microsoft.com/office/drawing/2014/main" id="{85055E3D-249C-53A1-9762-A896A5EE609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4241800" y="2167352"/>
            <a:ext cx="3162300" cy="3162300"/>
          </a:xfrm>
          <a:prstGeom prst="rect">
            <a:avLst/>
          </a:prstGeom>
        </p:spPr>
      </p:pic>
    </p:spTree>
    <p:extLst>
      <p:ext uri="{BB962C8B-B14F-4D97-AF65-F5344CB8AC3E}">
        <p14:creationId xmlns:p14="http://schemas.microsoft.com/office/powerpoint/2010/main" val="16085403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0BBD192-FF3A-87D4-3B51-CEBF46BC6163}"/>
              </a:ext>
            </a:extLst>
          </p:cNvPr>
          <p:cNvSpPr>
            <a:spLocks noGrp="1"/>
          </p:cNvSpPr>
          <p:nvPr>
            <p:ph type="title"/>
          </p:nvPr>
        </p:nvSpPr>
        <p:spPr>
          <a:xfrm>
            <a:off x="152400" y="254599"/>
            <a:ext cx="11887200" cy="1325563"/>
          </a:xfrm>
        </p:spPr>
        <p:txBody>
          <a:bodyPr/>
          <a:lstStyle/>
          <a:p>
            <a:r>
              <a:rPr lang="en-US" altLang="en-US" b="1" dirty="0"/>
              <a:t>Regional Administration Menu</a:t>
            </a:r>
            <a:endParaRPr lang="es-MX" dirty="0"/>
          </a:p>
        </p:txBody>
      </p:sp>
      <p:pic>
        <p:nvPicPr>
          <p:cNvPr id="4" name="Content Placeholder 3" descr="screenshot&#10;&#10;screenshot" title="screenshot">
            <a:extLst>
              <a:ext uri="{FF2B5EF4-FFF2-40B4-BE49-F238E27FC236}">
                <a16:creationId xmlns:a16="http://schemas.microsoft.com/office/drawing/2014/main" id="{3CAC7509-7E83-426F-A56D-65C62CA386F7}"/>
              </a:ext>
            </a:extLst>
          </p:cNvPr>
          <p:cNvPicPr>
            <a:picLocks noGrp="1" noChangeAspect="1"/>
          </p:cNvPicPr>
          <p:nvPr>
            <p:ph idx="1"/>
          </p:nvPr>
        </p:nvPicPr>
        <p:blipFill>
          <a:blip r:embed="rId3"/>
          <a:stretch>
            <a:fillRect/>
          </a:stretch>
        </p:blipFill>
        <p:spPr>
          <a:xfrm>
            <a:off x="1944687" y="1625600"/>
            <a:ext cx="7743825" cy="4152900"/>
          </a:xfrm>
          <a:ln w="12700" cap="sq">
            <a:solidFill>
              <a:srgbClr val="000000"/>
            </a:solidFill>
            <a:miter lim="800000"/>
          </a:ln>
          <a:effectLst/>
        </p:spPr>
      </p:pic>
      <p:sp>
        <p:nvSpPr>
          <p:cNvPr id="7" name="Slide Number Placeholder 6">
            <a:extLst>
              <a:ext uri="{FF2B5EF4-FFF2-40B4-BE49-F238E27FC236}">
                <a16:creationId xmlns:a16="http://schemas.microsoft.com/office/drawing/2014/main" id="{86C4D914-C7E9-41D3-B376-EE9D823C6C0E}"/>
              </a:ext>
            </a:extLst>
          </p:cNvPr>
          <p:cNvSpPr>
            <a:spLocks noGrp="1"/>
          </p:cNvSpPr>
          <p:nvPr>
            <p:ph type="sldNum" sz="quarter" idx="4294967295"/>
          </p:nvPr>
        </p:nvSpPr>
        <p:spPr>
          <a:xfrm>
            <a:off x="9956800" y="6248400"/>
            <a:ext cx="2235200" cy="457200"/>
          </a:xfrm>
          <a:prstGeom prst="rect">
            <a:avLst/>
          </a:prstGeom>
        </p:spPr>
        <p:txBody>
          <a:bodyPr/>
          <a:lstStyle/>
          <a:p>
            <a:pPr>
              <a:defRPr/>
            </a:pPr>
            <a:fld id="{ED36FF6C-8FD8-4272-8E1B-08AEB26639EC}" type="slidenum">
              <a:rPr lang="en-US" altLang="en-US" smtClean="0"/>
              <a:pPr>
                <a:defRPr/>
              </a:pPr>
              <a:t>43</a:t>
            </a:fld>
            <a:endParaRPr lang="en-US" altLang="en-US" dirty="0"/>
          </a:p>
        </p:txBody>
      </p:sp>
      <p:sp>
        <p:nvSpPr>
          <p:cNvPr id="107523" name="Rounded Rectangle 4">
            <a:extLst>
              <a:ext uri="{FF2B5EF4-FFF2-40B4-BE49-F238E27FC236}">
                <a16:creationId xmlns:a16="http://schemas.microsoft.com/office/drawing/2014/main" id="{0D998D85-7A82-4206-A2C0-528016E48D57}"/>
              </a:ext>
              <a:ext uri="{C183D7F6-B498-43B3-948B-1728B52AA6E4}">
                <adec:decorative xmlns:adec="http://schemas.microsoft.com/office/drawing/2017/decorative" val="1"/>
              </a:ext>
            </a:extLst>
          </p:cNvPr>
          <p:cNvSpPr>
            <a:spLocks noChangeArrowheads="1"/>
          </p:cNvSpPr>
          <p:nvPr/>
        </p:nvSpPr>
        <p:spPr bwMode="auto">
          <a:xfrm>
            <a:off x="5589587" y="4616450"/>
            <a:ext cx="2513013" cy="285750"/>
          </a:xfrm>
          <a:prstGeom prst="rect">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300" dirty="0">
              <a:solidFill>
                <a:srgbClr val="000054"/>
              </a:solidFill>
            </a:endParaRPr>
          </a:p>
        </p:txBody>
      </p:sp>
      <p:sp>
        <p:nvSpPr>
          <p:cNvPr id="2" name="Right Arrow 5">
            <a:extLst>
              <a:ext uri="{FF2B5EF4-FFF2-40B4-BE49-F238E27FC236}">
                <a16:creationId xmlns:a16="http://schemas.microsoft.com/office/drawing/2014/main" id="{BB5D9F21-751C-56F1-5290-60445C08468C}"/>
              </a:ext>
              <a:ext uri="{C183D7F6-B498-43B3-948B-1728B52AA6E4}">
                <adec:decorative xmlns:adec="http://schemas.microsoft.com/office/drawing/2017/decorative" val="1"/>
              </a:ext>
            </a:extLst>
          </p:cNvPr>
          <p:cNvSpPr>
            <a:spLocks noChangeArrowheads="1"/>
          </p:cNvSpPr>
          <p:nvPr/>
        </p:nvSpPr>
        <p:spPr bwMode="auto">
          <a:xfrm>
            <a:off x="1031781" y="4242438"/>
            <a:ext cx="951006" cy="443223"/>
          </a:xfrm>
          <a:prstGeom prst="rightArrow">
            <a:avLst>
              <a:gd name="adj1" fmla="val 50000"/>
              <a:gd name="adj2" fmla="val 50041"/>
            </a:avLst>
          </a:prstGeom>
          <a:solidFill>
            <a:srgbClr val="FF0000"/>
          </a:solidFill>
          <a:ln w="9525" algn="ctr">
            <a:solidFill>
              <a:schemeClr val="tx1"/>
            </a:solidFill>
            <a:round/>
            <a:headEnd/>
            <a:tailEnd/>
          </a:ln>
          <a:effec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300" dirty="0">
              <a:solidFill>
                <a:srgbClr val="000054"/>
              </a:solidFill>
            </a:endParaRPr>
          </a:p>
        </p:txBody>
      </p:sp>
    </p:spTree>
    <p:extLst>
      <p:ext uri="{BB962C8B-B14F-4D97-AF65-F5344CB8AC3E}">
        <p14:creationId xmlns:p14="http://schemas.microsoft.com/office/powerpoint/2010/main" val="15964745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5" name="Title 1">
            <a:extLst>
              <a:ext uri="{FF2B5EF4-FFF2-40B4-BE49-F238E27FC236}">
                <a16:creationId xmlns:a16="http://schemas.microsoft.com/office/drawing/2014/main" id="{38C50A41-4C8B-461A-94D4-13A9009B1D8D}"/>
              </a:ext>
            </a:extLst>
          </p:cNvPr>
          <p:cNvSpPr>
            <a:spLocks noGrp="1"/>
          </p:cNvSpPr>
          <p:nvPr>
            <p:ph type="title"/>
          </p:nvPr>
        </p:nvSpPr>
        <p:spPr/>
        <p:txBody>
          <a:bodyPr/>
          <a:lstStyle/>
          <a:p>
            <a:r>
              <a:rPr lang="en-US" altLang="en-US" b="1" dirty="0"/>
              <a:t>Assigning Budget Revision Reviewers</a:t>
            </a:r>
          </a:p>
        </p:txBody>
      </p:sp>
      <p:sp>
        <p:nvSpPr>
          <p:cNvPr id="5" name="Slide Number Placeholder 4">
            <a:extLst>
              <a:ext uri="{FF2B5EF4-FFF2-40B4-BE49-F238E27FC236}">
                <a16:creationId xmlns:a16="http://schemas.microsoft.com/office/drawing/2014/main" id="{3E74B6F9-68C4-4785-8C97-3978F511E60B}"/>
              </a:ext>
            </a:extLst>
          </p:cNvPr>
          <p:cNvSpPr>
            <a:spLocks noGrp="1"/>
          </p:cNvSpPr>
          <p:nvPr>
            <p:ph type="sldNum" sz="quarter" idx="12"/>
          </p:nvPr>
        </p:nvSpPr>
        <p:spPr>
          <a:prstGeom prst="rect">
            <a:avLst/>
          </a:prstGeom>
        </p:spPr>
        <p:txBody>
          <a:bodyPr/>
          <a:lstStyle/>
          <a:p>
            <a:pPr>
              <a:defRPr/>
            </a:pPr>
            <a:fld id="{1448A7AF-E452-462D-93D0-21B6BA1772D1}" type="slidenum">
              <a:rPr lang="en-US" altLang="en-US" smtClean="0"/>
              <a:pPr>
                <a:defRPr/>
              </a:pPr>
              <a:t>44</a:t>
            </a:fld>
            <a:endParaRPr lang="en-US" altLang="en-US" dirty="0"/>
          </a:p>
        </p:txBody>
      </p:sp>
      <p:pic>
        <p:nvPicPr>
          <p:cNvPr id="4" name="Content Placeholder 3" descr="screenshot" title="screenshot">
            <a:extLst>
              <a:ext uri="{FF2B5EF4-FFF2-40B4-BE49-F238E27FC236}">
                <a16:creationId xmlns:a16="http://schemas.microsoft.com/office/drawing/2014/main" id="{8F0D6AE3-77B6-464B-BEE2-056D124F623E}"/>
              </a:ext>
            </a:extLst>
          </p:cNvPr>
          <p:cNvPicPr>
            <a:picLocks noGrp="1" noChangeAspect="1"/>
          </p:cNvPicPr>
          <p:nvPr>
            <p:ph idx="4294967295"/>
          </p:nvPr>
        </p:nvPicPr>
        <p:blipFill rotWithShape="1">
          <a:blip r:embed="rId3"/>
          <a:srcRect b="13166"/>
          <a:stretch/>
        </p:blipFill>
        <p:spPr>
          <a:xfrm>
            <a:off x="412750" y="3095048"/>
            <a:ext cx="7074412" cy="3471477"/>
          </a:xfrm>
          <a:ln w="12700" cap="sq">
            <a:solidFill>
              <a:srgbClr val="000000"/>
            </a:solidFill>
            <a:miter lim="800000"/>
          </a:ln>
          <a:effectLst/>
        </p:spPr>
      </p:pic>
      <p:sp>
        <p:nvSpPr>
          <p:cNvPr id="2" name="Rounded Rectangle 4">
            <a:extLst>
              <a:ext uri="{FF2B5EF4-FFF2-40B4-BE49-F238E27FC236}">
                <a16:creationId xmlns:a16="http://schemas.microsoft.com/office/drawing/2014/main" id="{470C8F6A-1C6D-C354-8BF4-A46534A24F31}"/>
              </a:ext>
              <a:ext uri="{C183D7F6-B498-43B3-948B-1728B52AA6E4}">
                <adec:decorative xmlns:adec="http://schemas.microsoft.com/office/drawing/2017/decorative" val="1"/>
              </a:ext>
            </a:extLst>
          </p:cNvPr>
          <p:cNvSpPr>
            <a:spLocks noChangeArrowheads="1"/>
          </p:cNvSpPr>
          <p:nvPr/>
        </p:nvSpPr>
        <p:spPr bwMode="auto">
          <a:xfrm>
            <a:off x="6360238" y="5232622"/>
            <a:ext cx="1126924" cy="333152"/>
          </a:xfrm>
          <a:prstGeom prst="rect">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300" dirty="0">
              <a:solidFill>
                <a:srgbClr val="000054"/>
              </a:solidFill>
            </a:endParaRPr>
          </a:p>
        </p:txBody>
      </p:sp>
      <p:grpSp>
        <p:nvGrpSpPr>
          <p:cNvPr id="7" name="Group 6">
            <a:extLst>
              <a:ext uri="{FF2B5EF4-FFF2-40B4-BE49-F238E27FC236}">
                <a16:creationId xmlns:a16="http://schemas.microsoft.com/office/drawing/2014/main" id="{345F994D-7856-7496-A4F5-6F2562CE8C37}"/>
              </a:ext>
            </a:extLst>
          </p:cNvPr>
          <p:cNvGrpSpPr/>
          <p:nvPr/>
        </p:nvGrpSpPr>
        <p:grpSpPr>
          <a:xfrm>
            <a:off x="5695949" y="1364141"/>
            <a:ext cx="6083301" cy="2141204"/>
            <a:chOff x="2208212" y="2691606"/>
            <a:chExt cx="7775575" cy="2736851"/>
          </a:xfrm>
        </p:grpSpPr>
        <p:pic>
          <p:nvPicPr>
            <p:cNvPr id="3" name="Content Placeholder 3" descr="screenshot" title="screenshot">
              <a:extLst>
                <a:ext uri="{FF2B5EF4-FFF2-40B4-BE49-F238E27FC236}">
                  <a16:creationId xmlns:a16="http://schemas.microsoft.com/office/drawing/2014/main" id="{00441826-40AD-3146-CFE0-C57092C953B4}"/>
                </a:ext>
              </a:extLst>
            </p:cNvPr>
            <p:cNvPicPr>
              <a:picLocks noChangeAspect="1"/>
            </p:cNvPicPr>
            <p:nvPr/>
          </p:nvPicPr>
          <p:blipFill rotWithShape="1">
            <a:blip r:embed="rId4"/>
            <a:srcRect t="11125" b="33601"/>
            <a:stretch/>
          </p:blipFill>
          <p:spPr>
            <a:xfrm>
              <a:off x="2208212" y="2691606"/>
              <a:ext cx="7775575" cy="2736851"/>
            </a:xfrm>
            <a:prstGeom prst="rect">
              <a:avLst/>
            </a:prstGeom>
            <a:ln w="12700" cap="sq">
              <a:solidFill>
                <a:srgbClr val="000000"/>
              </a:solidFill>
              <a:miter lim="800000"/>
            </a:ln>
            <a:effectLst/>
          </p:spPr>
        </p:pic>
        <p:sp>
          <p:nvSpPr>
            <p:cNvPr id="6" name="Rounded Rectangle 4">
              <a:extLst>
                <a:ext uri="{FF2B5EF4-FFF2-40B4-BE49-F238E27FC236}">
                  <a16:creationId xmlns:a16="http://schemas.microsoft.com/office/drawing/2014/main" id="{59D6ADAA-BCA6-12C2-37C5-7957C7CCFDC7}"/>
                </a:ext>
                <a:ext uri="{C183D7F6-B498-43B3-948B-1728B52AA6E4}">
                  <adec:decorative xmlns:adec="http://schemas.microsoft.com/office/drawing/2017/decorative" val="1"/>
                </a:ext>
              </a:extLst>
            </p:cNvPr>
            <p:cNvSpPr>
              <a:spLocks noChangeArrowheads="1"/>
            </p:cNvSpPr>
            <p:nvPr/>
          </p:nvSpPr>
          <p:spPr bwMode="auto">
            <a:xfrm>
              <a:off x="5842000" y="3246437"/>
              <a:ext cx="3581400" cy="1274763"/>
            </a:xfrm>
            <a:prstGeom prst="rect">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300" dirty="0">
                <a:solidFill>
                  <a:srgbClr val="000054"/>
                </a:solidFill>
              </a:endParaRPr>
            </a:p>
          </p:txBody>
        </p:sp>
      </p:grpSp>
      <p:cxnSp>
        <p:nvCxnSpPr>
          <p:cNvPr id="11" name="Straight Connector 10">
            <a:extLst>
              <a:ext uri="{FF2B5EF4-FFF2-40B4-BE49-F238E27FC236}">
                <a16:creationId xmlns:a16="http://schemas.microsoft.com/office/drawing/2014/main" id="{BDFD5E34-FE41-79A5-EDE7-F34D82650988}"/>
              </a:ext>
            </a:extLst>
          </p:cNvPr>
          <p:cNvCxnSpPr>
            <a:cxnSpLocks/>
          </p:cNvCxnSpPr>
          <p:nvPr/>
        </p:nvCxnSpPr>
        <p:spPr>
          <a:xfrm flipV="1">
            <a:off x="6959875" y="1798219"/>
            <a:ext cx="1579005" cy="340022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754E732-F2AE-B602-B305-B6ED5991AA48}"/>
              </a:ext>
            </a:extLst>
          </p:cNvPr>
          <p:cNvCxnSpPr>
            <a:cxnSpLocks/>
          </p:cNvCxnSpPr>
          <p:nvPr/>
        </p:nvCxnSpPr>
        <p:spPr>
          <a:xfrm flipV="1">
            <a:off x="6959875" y="2826191"/>
            <a:ext cx="4380950" cy="237225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2102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4CE7DA8-D9A2-416D-B916-D92A02BACE78}"/>
              </a:ext>
            </a:extLst>
          </p:cNvPr>
          <p:cNvSpPr>
            <a:spLocks noGrp="1"/>
          </p:cNvSpPr>
          <p:nvPr>
            <p:ph type="title"/>
          </p:nvPr>
        </p:nvSpPr>
        <p:spPr/>
        <p:txBody>
          <a:bodyPr>
            <a:normAutofit/>
          </a:bodyPr>
          <a:lstStyle/>
          <a:p>
            <a:r>
              <a:rPr lang="en-US" b="1" dirty="0"/>
              <a:t>Regional Reviewer Menu</a:t>
            </a:r>
            <a:endParaRPr lang="en-US" dirty="0"/>
          </a:p>
        </p:txBody>
      </p:sp>
      <p:sp>
        <p:nvSpPr>
          <p:cNvPr id="6" name="Slide Number Placeholder 5">
            <a:extLst>
              <a:ext uri="{FF2B5EF4-FFF2-40B4-BE49-F238E27FC236}">
                <a16:creationId xmlns:a16="http://schemas.microsoft.com/office/drawing/2014/main" id="{D9C8CAC0-52BE-42B0-8187-FFE52BD07FCE}"/>
              </a:ext>
            </a:extLst>
          </p:cNvPr>
          <p:cNvSpPr>
            <a:spLocks noGrp="1"/>
          </p:cNvSpPr>
          <p:nvPr>
            <p:ph type="sldNum" sz="quarter" idx="12"/>
          </p:nvPr>
        </p:nvSpPr>
        <p:spPr>
          <a:prstGeom prst="rect">
            <a:avLst/>
          </a:prstGeom>
        </p:spPr>
        <p:txBody>
          <a:bodyPr/>
          <a:lstStyle/>
          <a:p>
            <a:pPr>
              <a:defRPr/>
            </a:pPr>
            <a:fld id="{EBD79B27-B881-4CBA-895B-60F4B9460721}" type="slidenum">
              <a:rPr lang="en-US" altLang="en-US" smtClean="0"/>
              <a:pPr>
                <a:defRPr/>
              </a:pPr>
              <a:t>45</a:t>
            </a:fld>
            <a:endParaRPr lang="en-US" altLang="en-US" dirty="0"/>
          </a:p>
        </p:txBody>
      </p:sp>
      <p:pic>
        <p:nvPicPr>
          <p:cNvPr id="4" name="Content Placeholder 3" descr="screenshot" title="screenshot">
            <a:extLst>
              <a:ext uri="{FF2B5EF4-FFF2-40B4-BE49-F238E27FC236}">
                <a16:creationId xmlns:a16="http://schemas.microsoft.com/office/drawing/2014/main" id="{7C3AD697-78CB-4FBD-8B00-DD9A6C3C954D}"/>
              </a:ext>
            </a:extLst>
          </p:cNvPr>
          <p:cNvPicPr>
            <a:picLocks noGrp="1" noChangeAspect="1"/>
          </p:cNvPicPr>
          <p:nvPr>
            <p:ph idx="4294967295"/>
          </p:nvPr>
        </p:nvPicPr>
        <p:blipFill>
          <a:blip r:embed="rId3"/>
          <a:stretch>
            <a:fillRect/>
          </a:stretch>
        </p:blipFill>
        <p:spPr>
          <a:xfrm>
            <a:off x="1847850" y="1694462"/>
            <a:ext cx="7743825" cy="4152900"/>
          </a:xfrm>
          <a:ln w="12700" cap="sq">
            <a:solidFill>
              <a:srgbClr val="000000"/>
            </a:solidFill>
            <a:miter lim="800000"/>
          </a:ln>
          <a:effectLst/>
        </p:spPr>
      </p:pic>
      <p:sp>
        <p:nvSpPr>
          <p:cNvPr id="2" name="Right Arrow 5">
            <a:extLst>
              <a:ext uri="{FF2B5EF4-FFF2-40B4-BE49-F238E27FC236}">
                <a16:creationId xmlns:a16="http://schemas.microsoft.com/office/drawing/2014/main" id="{49B3B88A-E13C-2AA2-FF31-446B45968CDB}"/>
              </a:ext>
              <a:ext uri="{C183D7F6-B498-43B3-948B-1728B52AA6E4}">
                <adec:decorative xmlns:adec="http://schemas.microsoft.com/office/drawing/2017/decorative" val="1"/>
              </a:ext>
            </a:extLst>
          </p:cNvPr>
          <p:cNvSpPr>
            <a:spLocks noChangeArrowheads="1"/>
          </p:cNvSpPr>
          <p:nvPr/>
        </p:nvSpPr>
        <p:spPr bwMode="auto">
          <a:xfrm>
            <a:off x="934944" y="3670445"/>
            <a:ext cx="951006" cy="443223"/>
          </a:xfrm>
          <a:prstGeom prst="rightArrow">
            <a:avLst>
              <a:gd name="adj1" fmla="val 50000"/>
              <a:gd name="adj2" fmla="val 50041"/>
            </a:avLst>
          </a:prstGeom>
          <a:solidFill>
            <a:srgbClr val="FF0000"/>
          </a:solidFill>
          <a:ln w="9525" algn="ctr">
            <a:solidFill>
              <a:schemeClr val="tx1"/>
            </a:solidFill>
            <a:round/>
            <a:headEnd/>
            <a:tailEnd/>
          </a:ln>
          <a:effec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300" dirty="0">
              <a:solidFill>
                <a:srgbClr val="000054"/>
              </a:solidFill>
            </a:endParaRPr>
          </a:p>
        </p:txBody>
      </p:sp>
      <p:sp>
        <p:nvSpPr>
          <p:cNvPr id="5" name="Rounded Rectangle 4">
            <a:extLst>
              <a:ext uri="{FF2B5EF4-FFF2-40B4-BE49-F238E27FC236}">
                <a16:creationId xmlns:a16="http://schemas.microsoft.com/office/drawing/2014/main" id="{2C2EF067-5AEA-0E2F-EB1E-8C3E3ECB2254}"/>
              </a:ext>
              <a:ext uri="{C183D7F6-B498-43B3-948B-1728B52AA6E4}">
                <adec:decorative xmlns:adec="http://schemas.microsoft.com/office/drawing/2017/decorative" val="1"/>
              </a:ext>
            </a:extLst>
          </p:cNvPr>
          <p:cNvSpPr>
            <a:spLocks noChangeArrowheads="1"/>
          </p:cNvSpPr>
          <p:nvPr/>
        </p:nvSpPr>
        <p:spPr bwMode="auto">
          <a:xfrm>
            <a:off x="5589587" y="4006850"/>
            <a:ext cx="1941513" cy="336550"/>
          </a:xfrm>
          <a:prstGeom prst="rect">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300" dirty="0">
              <a:solidFill>
                <a:srgbClr val="000054"/>
              </a:solidFill>
            </a:endParaRPr>
          </a:p>
        </p:txBody>
      </p:sp>
    </p:spTree>
    <p:extLst>
      <p:ext uri="{BB962C8B-B14F-4D97-AF65-F5344CB8AC3E}">
        <p14:creationId xmlns:p14="http://schemas.microsoft.com/office/powerpoint/2010/main" val="28711802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5" name="Title 1">
            <a:extLst>
              <a:ext uri="{FF2B5EF4-FFF2-40B4-BE49-F238E27FC236}">
                <a16:creationId xmlns:a16="http://schemas.microsoft.com/office/drawing/2014/main" id="{8D33AAB1-9E80-4F0C-B78F-02CD2BD8A487}"/>
              </a:ext>
            </a:extLst>
          </p:cNvPr>
          <p:cNvSpPr>
            <a:spLocks noGrp="1"/>
          </p:cNvSpPr>
          <p:nvPr>
            <p:ph type="title"/>
          </p:nvPr>
        </p:nvSpPr>
        <p:spPr/>
        <p:txBody>
          <a:bodyPr/>
          <a:lstStyle/>
          <a:p>
            <a:r>
              <a:rPr lang="en-US" altLang="en-US" b="1" dirty="0"/>
              <a:t>Reviewer List</a:t>
            </a:r>
          </a:p>
        </p:txBody>
      </p:sp>
      <p:sp>
        <p:nvSpPr>
          <p:cNvPr id="5" name="Slide Number Placeholder 4">
            <a:extLst>
              <a:ext uri="{FF2B5EF4-FFF2-40B4-BE49-F238E27FC236}">
                <a16:creationId xmlns:a16="http://schemas.microsoft.com/office/drawing/2014/main" id="{0FEB86B7-FE15-4AE3-83F8-B812E51A9B39}"/>
              </a:ext>
            </a:extLst>
          </p:cNvPr>
          <p:cNvSpPr>
            <a:spLocks noGrp="1"/>
          </p:cNvSpPr>
          <p:nvPr>
            <p:ph type="sldNum" sz="quarter" idx="12"/>
          </p:nvPr>
        </p:nvSpPr>
        <p:spPr>
          <a:prstGeom prst="rect">
            <a:avLst/>
          </a:prstGeom>
        </p:spPr>
        <p:txBody>
          <a:bodyPr/>
          <a:lstStyle/>
          <a:p>
            <a:pPr>
              <a:defRPr/>
            </a:pPr>
            <a:fld id="{BFF6F73A-3F9D-4D3D-B84E-E49E7578A4D6}" type="slidenum">
              <a:rPr lang="en-US" altLang="en-US" smtClean="0"/>
              <a:pPr>
                <a:defRPr/>
              </a:pPr>
              <a:t>46</a:t>
            </a:fld>
            <a:endParaRPr lang="en-US" altLang="en-US" dirty="0"/>
          </a:p>
        </p:txBody>
      </p:sp>
      <p:pic>
        <p:nvPicPr>
          <p:cNvPr id="4" name="Content Placeholder 3" descr="screenshot" title="screenshot">
            <a:extLst>
              <a:ext uri="{FF2B5EF4-FFF2-40B4-BE49-F238E27FC236}">
                <a16:creationId xmlns:a16="http://schemas.microsoft.com/office/drawing/2014/main" id="{53F75E81-831D-4E05-B6BA-EF0D62D4FBA5}"/>
              </a:ext>
            </a:extLst>
          </p:cNvPr>
          <p:cNvPicPr>
            <a:picLocks noGrp="1" noChangeAspect="1"/>
          </p:cNvPicPr>
          <p:nvPr>
            <p:ph idx="4294967295"/>
          </p:nvPr>
        </p:nvPicPr>
        <p:blipFill>
          <a:blip r:embed="rId3"/>
          <a:stretch>
            <a:fillRect/>
          </a:stretch>
        </p:blipFill>
        <p:spPr>
          <a:xfrm>
            <a:off x="1960563" y="1552643"/>
            <a:ext cx="7810500" cy="4562475"/>
          </a:xfrm>
          <a:ln w="12700" cap="sq">
            <a:solidFill>
              <a:srgbClr val="000000"/>
            </a:solidFill>
            <a:miter lim="800000"/>
          </a:ln>
          <a:effectLst/>
        </p:spPr>
      </p:pic>
    </p:spTree>
    <p:extLst>
      <p:ext uri="{BB962C8B-B14F-4D97-AF65-F5344CB8AC3E}">
        <p14:creationId xmlns:p14="http://schemas.microsoft.com/office/powerpoint/2010/main" val="25217853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7" name="Title 1">
            <a:extLst>
              <a:ext uri="{FF2B5EF4-FFF2-40B4-BE49-F238E27FC236}">
                <a16:creationId xmlns:a16="http://schemas.microsoft.com/office/drawing/2014/main" id="{CFF4C78D-9425-4C0D-99C6-825C69CFE5CC}"/>
              </a:ext>
            </a:extLst>
          </p:cNvPr>
          <p:cNvSpPr>
            <a:spLocks noGrp="1"/>
          </p:cNvSpPr>
          <p:nvPr>
            <p:ph type="title"/>
          </p:nvPr>
        </p:nvSpPr>
        <p:spPr/>
        <p:txBody>
          <a:bodyPr/>
          <a:lstStyle/>
          <a:p>
            <a:r>
              <a:rPr lang="en-US" altLang="en-US" b="1" dirty="0"/>
              <a:t>Plan Index for Reviewers</a:t>
            </a:r>
          </a:p>
        </p:txBody>
      </p:sp>
      <p:sp>
        <p:nvSpPr>
          <p:cNvPr id="4" name="Slide Number Placeholder 3">
            <a:extLst>
              <a:ext uri="{FF2B5EF4-FFF2-40B4-BE49-F238E27FC236}">
                <a16:creationId xmlns:a16="http://schemas.microsoft.com/office/drawing/2014/main" id="{DC964716-25B6-4B78-836F-5B9796219049}"/>
              </a:ext>
            </a:extLst>
          </p:cNvPr>
          <p:cNvSpPr>
            <a:spLocks noGrp="1"/>
          </p:cNvSpPr>
          <p:nvPr>
            <p:ph type="sldNum" sz="quarter" idx="12"/>
          </p:nvPr>
        </p:nvSpPr>
        <p:spPr>
          <a:prstGeom prst="rect">
            <a:avLst/>
          </a:prstGeom>
        </p:spPr>
        <p:txBody>
          <a:bodyPr/>
          <a:lstStyle/>
          <a:p>
            <a:pPr>
              <a:defRPr/>
            </a:pPr>
            <a:fld id="{75EFDA0E-9DC5-41CC-B405-88F59C27AA66}" type="slidenum">
              <a:rPr lang="en-US" altLang="en-US" smtClean="0"/>
              <a:pPr>
                <a:defRPr/>
              </a:pPr>
              <a:t>47</a:t>
            </a:fld>
            <a:endParaRPr lang="en-US" altLang="en-US" dirty="0"/>
          </a:p>
        </p:txBody>
      </p:sp>
      <p:pic>
        <p:nvPicPr>
          <p:cNvPr id="9" name="Content Placeholder 8" descr="screenshot" title="screenshot">
            <a:extLst>
              <a:ext uri="{FF2B5EF4-FFF2-40B4-BE49-F238E27FC236}">
                <a16:creationId xmlns:a16="http://schemas.microsoft.com/office/drawing/2014/main" id="{801E4D6D-E2CD-4C47-BB31-D51ADC36DD64}"/>
              </a:ext>
            </a:extLst>
          </p:cNvPr>
          <p:cNvPicPr>
            <a:picLocks noGrp="1" noChangeAspect="1"/>
          </p:cNvPicPr>
          <p:nvPr>
            <p:ph idx="4294967295"/>
          </p:nvPr>
        </p:nvPicPr>
        <p:blipFill rotWithShape="1">
          <a:blip r:embed="rId3"/>
          <a:srcRect t="10206" b="7571"/>
          <a:stretch/>
        </p:blipFill>
        <p:spPr>
          <a:xfrm>
            <a:off x="2366345" y="1319811"/>
            <a:ext cx="7459309" cy="5124839"/>
          </a:xfrm>
          <a:ln w="12700" cap="sq">
            <a:solidFill>
              <a:srgbClr val="000000"/>
            </a:solidFill>
            <a:miter lim="800000"/>
          </a:ln>
          <a:effectLst/>
        </p:spPr>
      </p:pic>
      <p:sp>
        <p:nvSpPr>
          <p:cNvPr id="119811" name="Right Arrow 4">
            <a:extLst>
              <a:ext uri="{FF2B5EF4-FFF2-40B4-BE49-F238E27FC236}">
                <a16:creationId xmlns:a16="http://schemas.microsoft.com/office/drawing/2014/main" id="{410B5B0E-4E49-4CFD-A707-2E11C1A44233}"/>
              </a:ext>
              <a:ext uri="{C183D7F6-B498-43B3-948B-1728B52AA6E4}">
                <adec:decorative xmlns:adec="http://schemas.microsoft.com/office/drawing/2017/decorative" val="1"/>
              </a:ext>
            </a:extLst>
          </p:cNvPr>
          <p:cNvSpPr>
            <a:spLocks noChangeArrowheads="1"/>
          </p:cNvSpPr>
          <p:nvPr/>
        </p:nvSpPr>
        <p:spPr bwMode="auto">
          <a:xfrm>
            <a:off x="1969506" y="5298364"/>
            <a:ext cx="539750" cy="209550"/>
          </a:xfrm>
          <a:prstGeom prst="rightArrow">
            <a:avLst>
              <a:gd name="adj1" fmla="val 50000"/>
              <a:gd name="adj2" fmla="val 49941"/>
            </a:avLst>
          </a:prstGeom>
          <a:solidFill>
            <a:srgbClr val="FF0000"/>
          </a:solidFill>
          <a:ln w="9525" algn="ctr">
            <a:solidFill>
              <a:schemeClr val="tx1"/>
            </a:solidFill>
            <a:round/>
            <a:headEnd/>
            <a:tailEnd/>
          </a:ln>
          <a:effec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300" dirty="0">
              <a:solidFill>
                <a:srgbClr val="000054"/>
              </a:solidFill>
            </a:endParaRPr>
          </a:p>
        </p:txBody>
      </p:sp>
      <p:sp>
        <p:nvSpPr>
          <p:cNvPr id="119812" name="Right Arrow 5">
            <a:extLst>
              <a:ext uri="{FF2B5EF4-FFF2-40B4-BE49-F238E27FC236}">
                <a16:creationId xmlns:a16="http://schemas.microsoft.com/office/drawing/2014/main" id="{26A4614E-49D7-495A-A582-994DC6A1BE33}"/>
              </a:ext>
              <a:ext uri="{C183D7F6-B498-43B3-948B-1728B52AA6E4}">
                <adec:decorative xmlns:adec="http://schemas.microsoft.com/office/drawing/2017/decorative" val="1"/>
              </a:ext>
            </a:extLst>
          </p:cNvPr>
          <p:cNvSpPr>
            <a:spLocks noChangeArrowheads="1"/>
          </p:cNvSpPr>
          <p:nvPr/>
        </p:nvSpPr>
        <p:spPr bwMode="auto">
          <a:xfrm>
            <a:off x="1967735" y="4094556"/>
            <a:ext cx="539750" cy="209550"/>
          </a:xfrm>
          <a:prstGeom prst="rightArrow">
            <a:avLst>
              <a:gd name="adj1" fmla="val 50000"/>
              <a:gd name="adj2" fmla="val 49941"/>
            </a:avLst>
          </a:prstGeom>
          <a:solidFill>
            <a:srgbClr val="FF0000"/>
          </a:solidFill>
          <a:ln w="9525" algn="ctr">
            <a:solidFill>
              <a:schemeClr val="tx1"/>
            </a:solidFill>
            <a:round/>
            <a:headEnd/>
            <a:tailEnd/>
          </a:ln>
          <a:effec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300" dirty="0">
              <a:solidFill>
                <a:srgbClr val="000054"/>
              </a:solidFill>
            </a:endParaRPr>
          </a:p>
        </p:txBody>
      </p:sp>
      <p:sp>
        <p:nvSpPr>
          <p:cNvPr id="119813" name="Right Arrow 6">
            <a:extLst>
              <a:ext uri="{FF2B5EF4-FFF2-40B4-BE49-F238E27FC236}">
                <a16:creationId xmlns:a16="http://schemas.microsoft.com/office/drawing/2014/main" id="{C8CAF93F-DBE6-4597-A668-674B79281FFA}"/>
              </a:ext>
              <a:ext uri="{C183D7F6-B498-43B3-948B-1728B52AA6E4}">
                <adec:decorative xmlns:adec="http://schemas.microsoft.com/office/drawing/2017/decorative" val="1"/>
              </a:ext>
            </a:extLst>
          </p:cNvPr>
          <p:cNvSpPr>
            <a:spLocks noChangeArrowheads="1"/>
          </p:cNvSpPr>
          <p:nvPr/>
        </p:nvSpPr>
        <p:spPr bwMode="auto">
          <a:xfrm>
            <a:off x="1967735" y="5898939"/>
            <a:ext cx="539750" cy="209550"/>
          </a:xfrm>
          <a:prstGeom prst="rightArrow">
            <a:avLst>
              <a:gd name="adj1" fmla="val 50000"/>
              <a:gd name="adj2" fmla="val 49941"/>
            </a:avLst>
          </a:prstGeom>
          <a:solidFill>
            <a:srgbClr val="FF0000"/>
          </a:solidFill>
          <a:ln w="9525" algn="ctr">
            <a:solidFill>
              <a:schemeClr val="tx1"/>
            </a:solidFill>
            <a:round/>
            <a:headEnd/>
            <a:tailEnd/>
          </a:ln>
          <a:effec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300" dirty="0">
              <a:solidFill>
                <a:srgbClr val="000054"/>
              </a:solidFill>
            </a:endParaRPr>
          </a:p>
        </p:txBody>
      </p:sp>
      <p:sp>
        <p:nvSpPr>
          <p:cNvPr id="2" name="Rounded Rectangle 4">
            <a:extLst>
              <a:ext uri="{FF2B5EF4-FFF2-40B4-BE49-F238E27FC236}">
                <a16:creationId xmlns:a16="http://schemas.microsoft.com/office/drawing/2014/main" id="{58B0003F-3E33-25FB-5C7A-BABB26451CC8}"/>
              </a:ext>
              <a:ext uri="{C183D7F6-B498-43B3-948B-1728B52AA6E4}">
                <adec:decorative xmlns:adec="http://schemas.microsoft.com/office/drawing/2017/decorative" val="1"/>
              </a:ext>
            </a:extLst>
          </p:cNvPr>
          <p:cNvSpPr>
            <a:spLocks noChangeArrowheads="1"/>
          </p:cNvSpPr>
          <p:nvPr/>
        </p:nvSpPr>
        <p:spPr bwMode="auto">
          <a:xfrm>
            <a:off x="7766843" y="4112844"/>
            <a:ext cx="1941513" cy="209550"/>
          </a:xfrm>
          <a:prstGeom prst="rect">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300" dirty="0">
              <a:solidFill>
                <a:srgbClr val="000054"/>
              </a:solidFill>
            </a:endParaRPr>
          </a:p>
        </p:txBody>
      </p:sp>
      <p:sp>
        <p:nvSpPr>
          <p:cNvPr id="3" name="Rounded Rectangle 4">
            <a:extLst>
              <a:ext uri="{FF2B5EF4-FFF2-40B4-BE49-F238E27FC236}">
                <a16:creationId xmlns:a16="http://schemas.microsoft.com/office/drawing/2014/main" id="{C701BE52-5D78-3D32-8AC9-ABFDAFC08EA8}"/>
              </a:ext>
              <a:ext uri="{C183D7F6-B498-43B3-948B-1728B52AA6E4}">
                <adec:decorative xmlns:adec="http://schemas.microsoft.com/office/drawing/2017/decorative" val="1"/>
              </a:ext>
            </a:extLst>
          </p:cNvPr>
          <p:cNvSpPr>
            <a:spLocks noChangeArrowheads="1"/>
          </p:cNvSpPr>
          <p:nvPr/>
        </p:nvSpPr>
        <p:spPr bwMode="auto">
          <a:xfrm>
            <a:off x="7791758" y="5297035"/>
            <a:ext cx="1941513" cy="209550"/>
          </a:xfrm>
          <a:prstGeom prst="rect">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300" dirty="0">
              <a:solidFill>
                <a:srgbClr val="000054"/>
              </a:solidFill>
            </a:endParaRPr>
          </a:p>
        </p:txBody>
      </p:sp>
      <p:sp>
        <p:nvSpPr>
          <p:cNvPr id="5" name="Rounded Rectangle 4">
            <a:extLst>
              <a:ext uri="{FF2B5EF4-FFF2-40B4-BE49-F238E27FC236}">
                <a16:creationId xmlns:a16="http://schemas.microsoft.com/office/drawing/2014/main" id="{B6B4F945-91BA-FEA7-31DA-A1C9FE323210}"/>
              </a:ext>
              <a:ext uri="{C183D7F6-B498-43B3-948B-1728B52AA6E4}">
                <adec:decorative xmlns:adec="http://schemas.microsoft.com/office/drawing/2017/decorative" val="1"/>
              </a:ext>
            </a:extLst>
          </p:cNvPr>
          <p:cNvSpPr>
            <a:spLocks noChangeArrowheads="1"/>
          </p:cNvSpPr>
          <p:nvPr/>
        </p:nvSpPr>
        <p:spPr bwMode="auto">
          <a:xfrm>
            <a:off x="7766842" y="5888263"/>
            <a:ext cx="1941513" cy="209550"/>
          </a:xfrm>
          <a:prstGeom prst="rect">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300" dirty="0">
              <a:solidFill>
                <a:srgbClr val="000054"/>
              </a:solidFill>
            </a:endParaRPr>
          </a:p>
        </p:txBody>
      </p:sp>
    </p:spTree>
    <p:extLst>
      <p:ext uri="{BB962C8B-B14F-4D97-AF65-F5344CB8AC3E}">
        <p14:creationId xmlns:p14="http://schemas.microsoft.com/office/powerpoint/2010/main" val="35463404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50" name="Title 1">
            <a:extLst>
              <a:ext uri="{FF2B5EF4-FFF2-40B4-BE49-F238E27FC236}">
                <a16:creationId xmlns:a16="http://schemas.microsoft.com/office/drawing/2014/main" id="{0C50A795-089F-447D-9DAD-749CB1A69F58}"/>
              </a:ext>
            </a:extLst>
          </p:cNvPr>
          <p:cNvSpPr>
            <a:spLocks noGrp="1"/>
          </p:cNvSpPr>
          <p:nvPr>
            <p:ph type="title"/>
          </p:nvPr>
        </p:nvSpPr>
        <p:spPr/>
        <p:txBody>
          <a:bodyPr/>
          <a:lstStyle/>
          <a:p>
            <a:r>
              <a:rPr lang="en-US" altLang="en-US" b="1" dirty="0"/>
              <a:t>Service/Activity List for Reviewers</a:t>
            </a:r>
          </a:p>
        </p:txBody>
      </p:sp>
      <p:sp>
        <p:nvSpPr>
          <p:cNvPr id="6" name="Slide Number Placeholder 5">
            <a:extLst>
              <a:ext uri="{FF2B5EF4-FFF2-40B4-BE49-F238E27FC236}">
                <a16:creationId xmlns:a16="http://schemas.microsoft.com/office/drawing/2014/main" id="{1C0377B0-7D8B-41B8-9E70-8CD0E034E678}"/>
              </a:ext>
            </a:extLst>
          </p:cNvPr>
          <p:cNvSpPr>
            <a:spLocks noGrp="1"/>
          </p:cNvSpPr>
          <p:nvPr>
            <p:ph type="sldNum" sz="quarter" idx="12"/>
          </p:nvPr>
        </p:nvSpPr>
        <p:spPr>
          <a:prstGeom prst="rect">
            <a:avLst/>
          </a:prstGeom>
        </p:spPr>
        <p:txBody>
          <a:bodyPr/>
          <a:lstStyle/>
          <a:p>
            <a:pPr>
              <a:defRPr/>
            </a:pPr>
            <a:fld id="{AE85F0B9-D1FC-4452-A6E9-24C07F30BF8C}" type="slidenum">
              <a:rPr lang="en-US" altLang="en-US" smtClean="0"/>
              <a:pPr>
                <a:defRPr/>
              </a:pPr>
              <a:t>48</a:t>
            </a:fld>
            <a:endParaRPr lang="en-US" altLang="en-US" dirty="0"/>
          </a:p>
        </p:txBody>
      </p:sp>
      <p:pic>
        <p:nvPicPr>
          <p:cNvPr id="4" name="Content Placeholder 3" descr="screenshot" title="screenshot">
            <a:extLst>
              <a:ext uri="{FF2B5EF4-FFF2-40B4-BE49-F238E27FC236}">
                <a16:creationId xmlns:a16="http://schemas.microsoft.com/office/drawing/2014/main" id="{59BE1845-8F13-42AF-B4CF-02F7AFDE3DDA}"/>
              </a:ext>
            </a:extLst>
          </p:cNvPr>
          <p:cNvPicPr>
            <a:picLocks noGrp="1" noChangeAspect="1"/>
          </p:cNvPicPr>
          <p:nvPr>
            <p:ph idx="4294967295"/>
          </p:nvPr>
        </p:nvPicPr>
        <p:blipFill>
          <a:blip r:embed="rId3"/>
          <a:stretch>
            <a:fillRect/>
          </a:stretch>
        </p:blipFill>
        <p:spPr>
          <a:xfrm>
            <a:off x="1521009" y="1858796"/>
            <a:ext cx="9149982" cy="3675730"/>
          </a:xfrm>
          <a:ln w="12700" cap="sq">
            <a:solidFill>
              <a:srgbClr val="000000"/>
            </a:solidFill>
            <a:miter lim="800000"/>
          </a:ln>
          <a:effectLst/>
        </p:spPr>
      </p:pic>
      <p:sp>
        <p:nvSpPr>
          <p:cNvPr id="3" name="Right Arrow 5">
            <a:extLst>
              <a:ext uri="{FF2B5EF4-FFF2-40B4-BE49-F238E27FC236}">
                <a16:creationId xmlns:a16="http://schemas.microsoft.com/office/drawing/2014/main" id="{8917DA53-F944-7CA1-20C0-113B96C60982}"/>
              </a:ext>
              <a:ext uri="{C183D7F6-B498-43B3-948B-1728B52AA6E4}">
                <adec:decorative xmlns:adec="http://schemas.microsoft.com/office/drawing/2017/decorative" val="1"/>
              </a:ext>
            </a:extLst>
          </p:cNvPr>
          <p:cNvSpPr>
            <a:spLocks noChangeArrowheads="1"/>
          </p:cNvSpPr>
          <p:nvPr/>
        </p:nvSpPr>
        <p:spPr bwMode="auto">
          <a:xfrm>
            <a:off x="818147" y="3950781"/>
            <a:ext cx="951400" cy="369367"/>
          </a:xfrm>
          <a:prstGeom prst="rightArrow">
            <a:avLst>
              <a:gd name="adj1" fmla="val 50000"/>
              <a:gd name="adj2" fmla="val 49941"/>
            </a:avLst>
          </a:prstGeom>
          <a:solidFill>
            <a:srgbClr val="FF0000"/>
          </a:solidFill>
          <a:ln w="9525" algn="ctr">
            <a:solidFill>
              <a:schemeClr val="tx1"/>
            </a:solidFill>
            <a:round/>
            <a:headEnd/>
            <a:tailEnd/>
          </a:ln>
          <a:effec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300" dirty="0">
              <a:solidFill>
                <a:srgbClr val="000054"/>
              </a:solidFill>
            </a:endParaRPr>
          </a:p>
        </p:txBody>
      </p:sp>
    </p:spTree>
    <p:extLst>
      <p:ext uri="{BB962C8B-B14F-4D97-AF65-F5344CB8AC3E}">
        <p14:creationId xmlns:p14="http://schemas.microsoft.com/office/powerpoint/2010/main" val="11370174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8" name="Title 1">
            <a:extLst>
              <a:ext uri="{FF2B5EF4-FFF2-40B4-BE49-F238E27FC236}">
                <a16:creationId xmlns:a16="http://schemas.microsoft.com/office/drawing/2014/main" id="{B92CC2CC-A194-49EF-98D6-23FA66B02162}"/>
              </a:ext>
            </a:extLst>
          </p:cNvPr>
          <p:cNvSpPr>
            <a:spLocks noGrp="1"/>
          </p:cNvSpPr>
          <p:nvPr>
            <p:ph type="title"/>
          </p:nvPr>
        </p:nvSpPr>
        <p:spPr/>
        <p:txBody>
          <a:bodyPr/>
          <a:lstStyle/>
          <a:p>
            <a:r>
              <a:rPr lang="en-US" altLang="en-US" b="1" dirty="0"/>
              <a:t>Service/Activity Review</a:t>
            </a:r>
          </a:p>
        </p:txBody>
      </p:sp>
      <p:sp>
        <p:nvSpPr>
          <p:cNvPr id="6" name="Slide Number Placeholder 5">
            <a:extLst>
              <a:ext uri="{FF2B5EF4-FFF2-40B4-BE49-F238E27FC236}">
                <a16:creationId xmlns:a16="http://schemas.microsoft.com/office/drawing/2014/main" id="{C535C391-BD5E-48E4-AD82-65F66BF124E6}"/>
              </a:ext>
            </a:extLst>
          </p:cNvPr>
          <p:cNvSpPr>
            <a:spLocks noGrp="1"/>
          </p:cNvSpPr>
          <p:nvPr>
            <p:ph type="sldNum" sz="quarter" idx="12"/>
          </p:nvPr>
        </p:nvSpPr>
        <p:spPr>
          <a:prstGeom prst="rect">
            <a:avLst/>
          </a:prstGeom>
        </p:spPr>
        <p:txBody>
          <a:bodyPr/>
          <a:lstStyle/>
          <a:p>
            <a:pPr>
              <a:defRPr/>
            </a:pPr>
            <a:fld id="{970BB249-608A-4599-917C-6EFFC54DA01D}" type="slidenum">
              <a:rPr lang="en-US" altLang="en-US" smtClean="0"/>
              <a:pPr>
                <a:defRPr/>
              </a:pPr>
              <a:t>49</a:t>
            </a:fld>
            <a:endParaRPr lang="en-US" altLang="en-US" dirty="0"/>
          </a:p>
        </p:txBody>
      </p:sp>
      <p:pic>
        <p:nvPicPr>
          <p:cNvPr id="4" name="Content Placeholder 3" descr="screenshot" title="screenshot">
            <a:extLst>
              <a:ext uri="{FF2B5EF4-FFF2-40B4-BE49-F238E27FC236}">
                <a16:creationId xmlns:a16="http://schemas.microsoft.com/office/drawing/2014/main" id="{B49E52A7-5707-4C34-B21E-126EC86A3EFA}"/>
              </a:ext>
            </a:extLst>
          </p:cNvPr>
          <p:cNvPicPr>
            <a:picLocks noGrp="1" noChangeAspect="1"/>
          </p:cNvPicPr>
          <p:nvPr>
            <p:ph idx="4294967295"/>
          </p:nvPr>
        </p:nvPicPr>
        <p:blipFill rotWithShape="1">
          <a:blip r:embed="rId3"/>
          <a:srcRect t="7840" b="46274"/>
          <a:stretch/>
        </p:blipFill>
        <p:spPr>
          <a:xfrm>
            <a:off x="534737" y="1492591"/>
            <a:ext cx="6475663" cy="3058680"/>
          </a:xfrm>
          <a:ln w="12700" cap="sq">
            <a:solidFill>
              <a:srgbClr val="000000"/>
            </a:solidFill>
            <a:miter lim="800000"/>
          </a:ln>
          <a:effectLst/>
        </p:spPr>
      </p:pic>
      <p:cxnSp>
        <p:nvCxnSpPr>
          <p:cNvPr id="5" name="Straight Connector 4">
            <a:extLst>
              <a:ext uri="{FF2B5EF4-FFF2-40B4-BE49-F238E27FC236}">
                <a16:creationId xmlns:a16="http://schemas.microsoft.com/office/drawing/2014/main" id="{0E696A0D-879B-15DD-4B48-BF18CC885CDB}"/>
              </a:ext>
            </a:extLst>
          </p:cNvPr>
          <p:cNvCxnSpPr>
            <a:cxnSpLocks/>
          </p:cNvCxnSpPr>
          <p:nvPr/>
        </p:nvCxnSpPr>
        <p:spPr>
          <a:xfrm>
            <a:off x="2518610" y="2625237"/>
            <a:ext cx="9138653" cy="1095876"/>
          </a:xfrm>
          <a:prstGeom prst="line">
            <a:avLst/>
          </a:prstGeom>
        </p:spPr>
        <p:style>
          <a:lnRef idx="1">
            <a:schemeClr val="accent5"/>
          </a:lnRef>
          <a:fillRef idx="0">
            <a:schemeClr val="accent5"/>
          </a:fillRef>
          <a:effectRef idx="0">
            <a:schemeClr val="accent5"/>
          </a:effectRef>
          <a:fontRef idx="minor">
            <a:schemeClr val="tx1"/>
          </a:fontRef>
        </p:style>
      </p:cxnSp>
      <p:cxnSp>
        <p:nvCxnSpPr>
          <p:cNvPr id="9" name="Straight Connector 8">
            <a:extLst>
              <a:ext uri="{FF2B5EF4-FFF2-40B4-BE49-F238E27FC236}">
                <a16:creationId xmlns:a16="http://schemas.microsoft.com/office/drawing/2014/main" id="{8DB30049-F22C-D56E-C04F-580001D97192}"/>
              </a:ext>
            </a:extLst>
          </p:cNvPr>
          <p:cNvCxnSpPr>
            <a:cxnSpLocks/>
          </p:cNvCxnSpPr>
          <p:nvPr/>
        </p:nvCxnSpPr>
        <p:spPr>
          <a:xfrm>
            <a:off x="2482516" y="2614863"/>
            <a:ext cx="4435735" cy="3672523"/>
          </a:xfrm>
          <a:prstGeom prst="line">
            <a:avLst/>
          </a:prstGeom>
        </p:spPr>
        <p:style>
          <a:lnRef idx="1">
            <a:schemeClr val="accent5"/>
          </a:lnRef>
          <a:fillRef idx="0">
            <a:schemeClr val="accent5"/>
          </a:fillRef>
          <a:effectRef idx="0">
            <a:schemeClr val="accent5"/>
          </a:effectRef>
          <a:fontRef idx="minor">
            <a:schemeClr val="tx1"/>
          </a:fontRef>
        </p:style>
      </p:cxnSp>
      <p:pic>
        <p:nvPicPr>
          <p:cNvPr id="11" name="Picture 10">
            <a:extLst>
              <a:ext uri="{FF2B5EF4-FFF2-40B4-BE49-F238E27FC236}">
                <a16:creationId xmlns:a16="http://schemas.microsoft.com/office/drawing/2014/main" id="{3E0638F6-8AE3-C00A-7C75-2317B4A44D26}"/>
              </a:ext>
            </a:extLst>
          </p:cNvPr>
          <p:cNvPicPr>
            <a:picLocks noChangeAspect="1"/>
          </p:cNvPicPr>
          <p:nvPr/>
        </p:nvPicPr>
        <p:blipFill>
          <a:blip r:embed="rId4"/>
          <a:stretch>
            <a:fillRect/>
          </a:stretch>
        </p:blipFill>
        <p:spPr>
          <a:xfrm>
            <a:off x="6845969" y="3710738"/>
            <a:ext cx="5029200" cy="2645613"/>
          </a:xfrm>
          <a:prstGeom prst="rect">
            <a:avLst/>
          </a:prstGeom>
        </p:spPr>
      </p:pic>
    </p:spTree>
    <p:extLst>
      <p:ext uri="{BB962C8B-B14F-4D97-AF65-F5344CB8AC3E}">
        <p14:creationId xmlns:p14="http://schemas.microsoft.com/office/powerpoint/2010/main" val="380007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b="1" dirty="0">
                <a:solidFill>
                  <a:srgbClr val="0C4A6D"/>
                </a:solidFill>
              </a:rPr>
              <a:t>Budget Revision Agenda</a:t>
            </a:r>
            <a:endParaRPr lang="en-US" b="1" dirty="0"/>
          </a:p>
        </p:txBody>
      </p:sp>
      <p:sp>
        <p:nvSpPr>
          <p:cNvPr id="3" name="Content Placeholder 2"/>
          <p:cNvSpPr>
            <a:spLocks noGrp="1"/>
          </p:cNvSpPr>
          <p:nvPr>
            <p:ph idx="1"/>
          </p:nvPr>
        </p:nvSpPr>
        <p:spPr>
          <a:xfrm>
            <a:off x="304800" y="2028184"/>
            <a:ext cx="11887200" cy="4973511"/>
          </a:xfrm>
        </p:spPr>
        <p:txBody>
          <a:bodyPr anchor="t">
            <a:normAutofit/>
          </a:bodyPr>
          <a:lstStyle/>
          <a:p>
            <a:pPr marL="971550" lvl="1" indent="-514350">
              <a:lnSpc>
                <a:spcPct val="110000"/>
              </a:lnSpc>
              <a:buAutoNum type="arabicPeriod"/>
              <a:defRPr/>
            </a:pPr>
            <a:r>
              <a:rPr lang="en-US" sz="3200" dirty="0"/>
              <a:t>System Access</a:t>
            </a:r>
          </a:p>
          <a:p>
            <a:pPr marL="1028700" lvl="1" indent="-571500">
              <a:lnSpc>
                <a:spcPct val="110000"/>
              </a:lnSpc>
              <a:buFont typeface="+mj-lt"/>
              <a:buAutoNum type="arabicPeriod"/>
              <a:defRPr/>
            </a:pPr>
            <a:r>
              <a:rPr lang="en-US" sz="3200" dirty="0"/>
              <a:t>Creating a Budget Revision</a:t>
            </a:r>
          </a:p>
          <a:p>
            <a:pPr marL="1943100" lvl="3" indent="-571500">
              <a:lnSpc>
                <a:spcPct val="110000"/>
              </a:lnSpc>
              <a:buFont typeface="+mj-lt"/>
              <a:buAutoNum type="alphaLcPeriod"/>
              <a:defRPr/>
            </a:pPr>
            <a:r>
              <a:rPr lang="en-US" sz="3000" dirty="0">
                <a:solidFill>
                  <a:srgbClr val="0C4A6D"/>
                </a:solidFill>
              </a:rPr>
              <a:t>Section 2 Update</a:t>
            </a:r>
          </a:p>
          <a:p>
            <a:pPr marL="1028700" lvl="1" indent="-571500">
              <a:lnSpc>
                <a:spcPct val="110000"/>
              </a:lnSpc>
              <a:buFont typeface="+mj-lt"/>
              <a:buAutoNum type="arabicPeriod"/>
              <a:defRPr/>
            </a:pPr>
            <a:r>
              <a:rPr lang="en-US" sz="3200" dirty="0"/>
              <a:t>Reviewing a Budget Revision</a:t>
            </a:r>
          </a:p>
          <a:p>
            <a:pPr marL="1028700" lvl="1" indent="-571500">
              <a:lnSpc>
                <a:spcPct val="110000"/>
              </a:lnSpc>
              <a:buFont typeface="+mj-lt"/>
              <a:buAutoNum type="arabicPeriod"/>
              <a:defRPr/>
            </a:pPr>
            <a:r>
              <a:rPr lang="en-US" sz="3200" dirty="0"/>
              <a:t>Approving a Budget Revision in eMEP and MEPEX</a:t>
            </a:r>
          </a:p>
        </p:txBody>
      </p:sp>
      <p:sp>
        <p:nvSpPr>
          <p:cNvPr id="4" name="Slide Number Placeholder 3"/>
          <p:cNvSpPr>
            <a:spLocks noGrp="1"/>
          </p:cNvSpPr>
          <p:nvPr>
            <p:ph type="sldNum" sz="quarter" idx="4294967295"/>
          </p:nvPr>
        </p:nvSpPr>
        <p:spPr bwMode="auto">
          <a:xfrm>
            <a:off x="9347200" y="6356350"/>
            <a:ext cx="2844800" cy="36512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a:bodyPr>
          <a:lstStyle>
            <a:defPPr>
              <a:defRPr lang="en-US"/>
            </a:defPPr>
            <a:lvl1pPr algn="r" rtl="0" eaLnBrk="1" fontAlgn="auto" hangingPunct="1">
              <a:spcBef>
                <a:spcPts val="0"/>
              </a:spcBef>
              <a:spcAft>
                <a:spcPts val="0"/>
              </a:spcAft>
              <a:defRPr sz="1400" kern="1200">
                <a:solidFill>
                  <a:srgbClr val="000000"/>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Aft>
                <a:spcPts val="600"/>
              </a:spcAft>
              <a:defRPr/>
            </a:pPr>
            <a:fld id="{D6029DA4-09B0-4A2D-AA4B-CC45A202471A}" type="slidenum">
              <a:rPr lang="en-US" altLang="en-US" sz="1100">
                <a:solidFill>
                  <a:srgbClr val="FFFFFF"/>
                </a:solidFill>
              </a:rPr>
              <a:pPr>
                <a:spcAft>
                  <a:spcPts val="600"/>
                </a:spcAft>
                <a:defRPr/>
              </a:pPr>
              <a:t>5</a:t>
            </a:fld>
            <a:endParaRPr lang="en-US" altLang="en-US" sz="1100">
              <a:solidFill>
                <a:srgbClr val="FFFFFF"/>
              </a:solidFill>
            </a:endParaRPr>
          </a:p>
        </p:txBody>
      </p:sp>
      <p:sp>
        <p:nvSpPr>
          <p:cNvPr id="5" name="Slide Number Placeholder 3">
            <a:extLst>
              <a:ext uri="{FF2B5EF4-FFF2-40B4-BE49-F238E27FC236}">
                <a16:creationId xmlns:a16="http://schemas.microsoft.com/office/drawing/2014/main" id="{C74EDF95-231C-1CFF-07A7-B1A8BFEE9140}"/>
              </a:ext>
            </a:extLst>
          </p:cNvPr>
          <p:cNvSpPr txBox="1">
            <a:spLocks/>
          </p:cNvSpPr>
          <p:nvPr/>
        </p:nvSpPr>
        <p:spPr>
          <a:xfrm>
            <a:off x="11322861" y="6094804"/>
            <a:ext cx="22352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029DA4-09B0-4A2D-AA4B-CC45A202471A}" type="slidenum">
              <a:rPr lang="en-US" altLang="en-US" smtClean="0"/>
              <a:pPr>
                <a:defRPr/>
              </a:pPr>
              <a:t>5</a:t>
            </a:fld>
            <a:endParaRPr lang="en-US" altLang="en-US" dirty="0"/>
          </a:p>
        </p:txBody>
      </p:sp>
    </p:spTree>
    <p:extLst>
      <p:ext uri="{BB962C8B-B14F-4D97-AF65-F5344CB8AC3E}">
        <p14:creationId xmlns:p14="http://schemas.microsoft.com/office/powerpoint/2010/main" val="10468967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4" name="Title 1">
            <a:extLst>
              <a:ext uri="{FF2B5EF4-FFF2-40B4-BE49-F238E27FC236}">
                <a16:creationId xmlns:a16="http://schemas.microsoft.com/office/drawing/2014/main" id="{C3EBA145-E5C4-453A-8577-A325FAF11228}"/>
              </a:ext>
            </a:extLst>
          </p:cNvPr>
          <p:cNvSpPr>
            <a:spLocks noGrp="1"/>
          </p:cNvSpPr>
          <p:nvPr>
            <p:ph type="title"/>
          </p:nvPr>
        </p:nvSpPr>
        <p:spPr>
          <a:xfrm>
            <a:off x="31749" y="241300"/>
            <a:ext cx="11925300" cy="1143000"/>
          </a:xfrm>
        </p:spPr>
        <p:txBody>
          <a:bodyPr/>
          <a:lstStyle/>
          <a:p>
            <a:r>
              <a:rPr lang="en-US" altLang="en-US" b="1" dirty="0"/>
              <a:t>Approving a Section</a:t>
            </a:r>
          </a:p>
        </p:txBody>
      </p:sp>
      <p:pic>
        <p:nvPicPr>
          <p:cNvPr id="4" name="Content Placeholder 3" descr="screenshot" title="screenshot">
            <a:extLst>
              <a:ext uri="{FF2B5EF4-FFF2-40B4-BE49-F238E27FC236}">
                <a16:creationId xmlns:a16="http://schemas.microsoft.com/office/drawing/2014/main" id="{8BDCFD06-2148-4F3B-8533-0B3D20B7A6FF}"/>
              </a:ext>
            </a:extLst>
          </p:cNvPr>
          <p:cNvPicPr>
            <a:picLocks noGrp="1" noChangeAspect="1"/>
          </p:cNvPicPr>
          <p:nvPr>
            <p:ph idx="1"/>
          </p:nvPr>
        </p:nvPicPr>
        <p:blipFill rotWithShape="1">
          <a:blip r:embed="rId3"/>
          <a:srcRect t="14387" b="7868"/>
          <a:stretch/>
        </p:blipFill>
        <p:spPr>
          <a:xfrm>
            <a:off x="2132012" y="1346200"/>
            <a:ext cx="7724775" cy="5035550"/>
          </a:xfrm>
          <a:ln w="12700" cap="sq">
            <a:solidFill>
              <a:srgbClr val="000000"/>
            </a:solidFill>
            <a:miter lim="800000"/>
          </a:ln>
          <a:effectLst/>
        </p:spPr>
      </p:pic>
      <p:sp>
        <p:nvSpPr>
          <p:cNvPr id="140291" name="Right Arrow 4">
            <a:extLst>
              <a:ext uri="{FF2B5EF4-FFF2-40B4-BE49-F238E27FC236}">
                <a16:creationId xmlns:a16="http://schemas.microsoft.com/office/drawing/2014/main" id="{E4777F52-6091-43D5-9F3D-E52BFF95CFCA}"/>
              </a:ext>
              <a:ext uri="{C183D7F6-B498-43B3-948B-1728B52AA6E4}">
                <adec:decorative xmlns:adec="http://schemas.microsoft.com/office/drawing/2017/decorative" val="1"/>
              </a:ext>
            </a:extLst>
          </p:cNvPr>
          <p:cNvSpPr>
            <a:spLocks noChangeArrowheads="1"/>
          </p:cNvSpPr>
          <p:nvPr/>
        </p:nvSpPr>
        <p:spPr bwMode="auto">
          <a:xfrm>
            <a:off x="7248894" y="3976311"/>
            <a:ext cx="539750" cy="209550"/>
          </a:xfrm>
          <a:prstGeom prst="rightArrow">
            <a:avLst>
              <a:gd name="adj1" fmla="val 50000"/>
              <a:gd name="adj2" fmla="val 49941"/>
            </a:avLst>
          </a:prstGeom>
          <a:solidFill>
            <a:srgbClr val="FF0000"/>
          </a:solidFill>
          <a:ln w="9525" algn="ctr">
            <a:solidFill>
              <a:schemeClr val="tx1"/>
            </a:solidFill>
            <a:round/>
            <a:headEnd/>
            <a:tailEnd/>
          </a:ln>
          <a:effec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300" dirty="0">
              <a:solidFill>
                <a:srgbClr val="000054"/>
              </a:solidFill>
            </a:endParaRPr>
          </a:p>
        </p:txBody>
      </p:sp>
      <p:sp>
        <p:nvSpPr>
          <p:cNvPr id="6" name="Slide Number Placeholder 5">
            <a:extLst>
              <a:ext uri="{FF2B5EF4-FFF2-40B4-BE49-F238E27FC236}">
                <a16:creationId xmlns:a16="http://schemas.microsoft.com/office/drawing/2014/main" id="{77FC7789-91AF-4FDB-BF29-968EAF6787C0}"/>
              </a:ext>
            </a:extLst>
          </p:cNvPr>
          <p:cNvSpPr>
            <a:spLocks noGrp="1"/>
          </p:cNvSpPr>
          <p:nvPr>
            <p:ph type="sldNum" sz="quarter" idx="4294967295"/>
          </p:nvPr>
        </p:nvSpPr>
        <p:spPr>
          <a:xfrm>
            <a:off x="9455150" y="6248400"/>
            <a:ext cx="2235200" cy="457200"/>
          </a:xfrm>
          <a:prstGeom prst="rect">
            <a:avLst/>
          </a:prstGeom>
        </p:spPr>
        <p:txBody>
          <a:bodyPr/>
          <a:lstStyle/>
          <a:p>
            <a:pPr>
              <a:defRPr/>
            </a:pPr>
            <a:fld id="{6EAC60F4-1F91-4C97-855A-1F562BB02124}" type="slidenum">
              <a:rPr lang="en-US" altLang="en-US" smtClean="0"/>
              <a:pPr>
                <a:defRPr/>
              </a:pPr>
              <a:t>50</a:t>
            </a:fld>
            <a:endParaRPr lang="en-US" altLang="en-US" dirty="0"/>
          </a:p>
        </p:txBody>
      </p:sp>
    </p:spTree>
    <p:extLst>
      <p:ext uri="{BB962C8B-B14F-4D97-AF65-F5344CB8AC3E}">
        <p14:creationId xmlns:p14="http://schemas.microsoft.com/office/powerpoint/2010/main" val="20002514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Title 2">
            <a:extLst>
              <a:ext uri="{FF2B5EF4-FFF2-40B4-BE49-F238E27FC236}">
                <a16:creationId xmlns:a16="http://schemas.microsoft.com/office/drawing/2014/main" id="{FD040A03-B5D7-4C1F-93FF-5EFB6B455CBA}"/>
              </a:ext>
            </a:extLst>
          </p:cNvPr>
          <p:cNvSpPr>
            <a:spLocks noGrp="1"/>
          </p:cNvSpPr>
          <p:nvPr>
            <p:ph type="title" idx="4294967295"/>
          </p:nvPr>
        </p:nvSpPr>
        <p:spPr>
          <a:xfrm>
            <a:off x="0" y="203200"/>
            <a:ext cx="11887200" cy="1325563"/>
          </a:xfrm>
        </p:spPr>
        <p:txBody>
          <a:bodyPr>
            <a:normAutofit/>
          </a:bodyPr>
          <a:lstStyle/>
          <a:p>
            <a:r>
              <a:rPr lang="en-US" altLang="en-US" sz="6000" b="1" dirty="0"/>
              <a:t>Check for Understanding</a:t>
            </a:r>
          </a:p>
        </p:txBody>
      </p:sp>
      <p:sp>
        <p:nvSpPr>
          <p:cNvPr id="6" name="Slide Number Placeholder 5">
            <a:extLst>
              <a:ext uri="{FF2B5EF4-FFF2-40B4-BE49-F238E27FC236}">
                <a16:creationId xmlns:a16="http://schemas.microsoft.com/office/drawing/2014/main" id="{974ED341-21B7-46CF-BBBA-2D7810A303C0}"/>
              </a:ext>
            </a:extLst>
          </p:cNvPr>
          <p:cNvSpPr>
            <a:spLocks noGrp="1"/>
          </p:cNvSpPr>
          <p:nvPr>
            <p:ph type="sldNum" sz="quarter" idx="4294967295"/>
          </p:nvPr>
        </p:nvSpPr>
        <p:spPr>
          <a:xfrm>
            <a:off x="9956800" y="6248400"/>
            <a:ext cx="2235200" cy="457200"/>
          </a:xfrm>
          <a:prstGeom prst="rect">
            <a:avLst/>
          </a:prstGeom>
        </p:spPr>
        <p:txBody>
          <a:bodyPr/>
          <a:lstStyle/>
          <a:p>
            <a:pPr>
              <a:defRPr/>
            </a:pPr>
            <a:fld id="{68B2527D-A1A1-46EF-8360-8D5D1821CD33}" type="slidenum">
              <a:rPr lang="en-US" altLang="en-US" smtClean="0"/>
              <a:pPr>
                <a:defRPr/>
              </a:pPr>
              <a:t>51</a:t>
            </a:fld>
            <a:endParaRPr lang="en-US" altLang="en-US" dirty="0"/>
          </a:p>
        </p:txBody>
      </p:sp>
      <p:pic>
        <p:nvPicPr>
          <p:cNvPr id="4" name="Graphic 3" descr="Brainstorm outline">
            <a:extLst>
              <a:ext uri="{FF2B5EF4-FFF2-40B4-BE49-F238E27FC236}">
                <a16:creationId xmlns:a16="http://schemas.microsoft.com/office/drawing/2014/main" id="{5E8E673A-CD6E-628D-0CA5-ECFACACFE0B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12731" y="1681762"/>
            <a:ext cx="3766538" cy="3766538"/>
          </a:xfrm>
          <a:prstGeom prst="rect">
            <a:avLst/>
          </a:prstGeom>
        </p:spPr>
      </p:pic>
    </p:spTree>
    <p:extLst>
      <p:ext uri="{BB962C8B-B14F-4D97-AF65-F5344CB8AC3E}">
        <p14:creationId xmlns:p14="http://schemas.microsoft.com/office/powerpoint/2010/main" val="25922022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a:extLst>
              <a:ext uri="{FF2B5EF4-FFF2-40B4-BE49-F238E27FC236}">
                <a16:creationId xmlns:a16="http://schemas.microsoft.com/office/drawing/2014/main" id="{B4DC9A2F-71AC-4C62-924E-01F71C509D15}"/>
              </a:ext>
            </a:extLst>
          </p:cNvPr>
          <p:cNvSpPr>
            <a:spLocks noGrp="1"/>
          </p:cNvSpPr>
          <p:nvPr>
            <p:ph type="title" idx="4294967295"/>
          </p:nvPr>
        </p:nvSpPr>
        <p:spPr>
          <a:xfrm>
            <a:off x="304800" y="658813"/>
            <a:ext cx="11887200" cy="1325562"/>
          </a:xfrm>
        </p:spPr>
        <p:txBody>
          <a:bodyPr>
            <a:noAutofit/>
          </a:bodyPr>
          <a:lstStyle/>
          <a:p>
            <a:r>
              <a:rPr lang="en-US" altLang="en-US" sz="6000" b="1" dirty="0"/>
              <a:t>Approving a Budget Revision</a:t>
            </a:r>
          </a:p>
        </p:txBody>
      </p:sp>
      <p:sp>
        <p:nvSpPr>
          <p:cNvPr id="5" name="Slide Number Placeholder 4">
            <a:extLst>
              <a:ext uri="{FF2B5EF4-FFF2-40B4-BE49-F238E27FC236}">
                <a16:creationId xmlns:a16="http://schemas.microsoft.com/office/drawing/2014/main" id="{6CF96836-3F0A-474F-BF27-E01ACDAC53E1}"/>
              </a:ext>
            </a:extLst>
          </p:cNvPr>
          <p:cNvSpPr>
            <a:spLocks noGrp="1"/>
          </p:cNvSpPr>
          <p:nvPr>
            <p:ph type="sldNum" sz="quarter" idx="4294967295"/>
          </p:nvPr>
        </p:nvSpPr>
        <p:spPr>
          <a:xfrm>
            <a:off x="9956800" y="6248400"/>
            <a:ext cx="2235200" cy="457200"/>
          </a:xfrm>
          <a:prstGeom prst="rect">
            <a:avLst/>
          </a:prstGeom>
        </p:spPr>
        <p:txBody>
          <a:bodyPr/>
          <a:lstStyle/>
          <a:p>
            <a:pPr>
              <a:defRPr/>
            </a:pPr>
            <a:fld id="{E0B5EF27-9EA6-451F-867C-0AF79EF00E1C}" type="slidenum">
              <a:rPr lang="en-US" altLang="en-US" smtClean="0"/>
              <a:pPr>
                <a:defRPr/>
              </a:pPr>
              <a:t>52</a:t>
            </a:fld>
            <a:endParaRPr lang="en-US" altLang="en-US" dirty="0"/>
          </a:p>
        </p:txBody>
      </p:sp>
      <p:pic>
        <p:nvPicPr>
          <p:cNvPr id="7" name="Graphic 6" descr="Thumbs up sign outline">
            <a:extLst>
              <a:ext uri="{FF2B5EF4-FFF2-40B4-BE49-F238E27FC236}">
                <a16:creationId xmlns:a16="http://schemas.microsoft.com/office/drawing/2014/main" id="{52958774-10FB-47EB-E3D4-0B0EC45E7D7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5362" y="2292351"/>
            <a:ext cx="2581275" cy="2581275"/>
          </a:xfrm>
          <a:prstGeom prst="rect">
            <a:avLst/>
          </a:prstGeom>
        </p:spPr>
      </p:pic>
    </p:spTree>
    <p:extLst>
      <p:ext uri="{BB962C8B-B14F-4D97-AF65-F5344CB8AC3E}">
        <p14:creationId xmlns:p14="http://schemas.microsoft.com/office/powerpoint/2010/main" val="9534969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8" name="Title 1">
            <a:extLst>
              <a:ext uri="{FF2B5EF4-FFF2-40B4-BE49-F238E27FC236}">
                <a16:creationId xmlns:a16="http://schemas.microsoft.com/office/drawing/2014/main" id="{6DDABFD2-AA64-4D7B-9907-54E748CE1004}"/>
              </a:ext>
            </a:extLst>
          </p:cNvPr>
          <p:cNvSpPr>
            <a:spLocks noGrp="1"/>
          </p:cNvSpPr>
          <p:nvPr>
            <p:ph type="title"/>
          </p:nvPr>
        </p:nvSpPr>
        <p:spPr>
          <a:xfrm>
            <a:off x="152400" y="239290"/>
            <a:ext cx="11887200" cy="1325563"/>
          </a:xfrm>
        </p:spPr>
        <p:txBody>
          <a:bodyPr/>
          <a:lstStyle/>
          <a:p>
            <a:r>
              <a:rPr lang="en-US" altLang="en-US" b="1" dirty="0"/>
              <a:t>Two Steps for BR Approval</a:t>
            </a:r>
          </a:p>
        </p:txBody>
      </p:sp>
      <p:sp>
        <p:nvSpPr>
          <p:cNvPr id="6" name="Slide Number Placeholder 5">
            <a:extLst>
              <a:ext uri="{FF2B5EF4-FFF2-40B4-BE49-F238E27FC236}">
                <a16:creationId xmlns:a16="http://schemas.microsoft.com/office/drawing/2014/main" id="{32250EF5-4503-46C9-9B60-DC17BCE711A9}"/>
              </a:ext>
            </a:extLst>
          </p:cNvPr>
          <p:cNvSpPr>
            <a:spLocks noGrp="1"/>
          </p:cNvSpPr>
          <p:nvPr>
            <p:ph type="sldNum" sz="quarter" idx="12"/>
          </p:nvPr>
        </p:nvSpPr>
        <p:spPr>
          <a:prstGeom prst="rect">
            <a:avLst/>
          </a:prstGeom>
        </p:spPr>
        <p:txBody>
          <a:bodyPr/>
          <a:lstStyle/>
          <a:p>
            <a:pPr>
              <a:defRPr/>
            </a:pPr>
            <a:fld id="{6A22EEA3-B87F-40ED-B4B3-4E1F22A931BD}" type="slidenum">
              <a:rPr lang="en-US" altLang="en-US" smtClean="0"/>
              <a:pPr>
                <a:defRPr/>
              </a:pPr>
              <a:t>53</a:t>
            </a:fld>
            <a:endParaRPr lang="en-US" altLang="en-US" dirty="0"/>
          </a:p>
        </p:txBody>
      </p:sp>
      <p:graphicFrame>
        <p:nvGraphicFramePr>
          <p:cNvPr id="9" name="Diagram 8">
            <a:extLst>
              <a:ext uri="{FF2B5EF4-FFF2-40B4-BE49-F238E27FC236}">
                <a16:creationId xmlns:a16="http://schemas.microsoft.com/office/drawing/2014/main" id="{20168CAE-C97F-035D-646B-EB7113F05279}"/>
              </a:ext>
            </a:extLst>
          </p:cNvPr>
          <p:cNvGraphicFramePr/>
          <p:nvPr>
            <p:extLst>
              <p:ext uri="{D42A27DB-BD31-4B8C-83A1-F6EECF244321}">
                <p14:modId xmlns:p14="http://schemas.microsoft.com/office/powerpoint/2010/main" val="1827677691"/>
              </p:ext>
            </p:extLst>
          </p:nvPr>
        </p:nvGraphicFramePr>
        <p:xfrm>
          <a:off x="2841625" y="1564853"/>
          <a:ext cx="6508750" cy="43391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554482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8" name="Title 1">
            <a:extLst>
              <a:ext uri="{FF2B5EF4-FFF2-40B4-BE49-F238E27FC236}">
                <a16:creationId xmlns:a16="http://schemas.microsoft.com/office/drawing/2014/main" id="{6DDABFD2-AA64-4D7B-9907-54E748CE1004}"/>
              </a:ext>
            </a:extLst>
          </p:cNvPr>
          <p:cNvSpPr>
            <a:spLocks noGrp="1"/>
          </p:cNvSpPr>
          <p:nvPr>
            <p:ph type="title"/>
          </p:nvPr>
        </p:nvSpPr>
        <p:spPr>
          <a:xfrm>
            <a:off x="152400" y="73024"/>
            <a:ext cx="11887200" cy="1325563"/>
          </a:xfrm>
        </p:spPr>
        <p:txBody>
          <a:bodyPr/>
          <a:lstStyle/>
          <a:p>
            <a:r>
              <a:rPr lang="en-US" altLang="en-US" b="1" dirty="0"/>
              <a:t>Order of Submission</a:t>
            </a:r>
          </a:p>
        </p:txBody>
      </p:sp>
      <p:sp>
        <p:nvSpPr>
          <p:cNvPr id="6" name="Slide Number Placeholder 5">
            <a:extLst>
              <a:ext uri="{FF2B5EF4-FFF2-40B4-BE49-F238E27FC236}">
                <a16:creationId xmlns:a16="http://schemas.microsoft.com/office/drawing/2014/main" id="{32250EF5-4503-46C9-9B60-DC17BCE711A9}"/>
              </a:ext>
            </a:extLst>
          </p:cNvPr>
          <p:cNvSpPr>
            <a:spLocks noGrp="1"/>
          </p:cNvSpPr>
          <p:nvPr>
            <p:ph type="sldNum" sz="quarter" idx="12"/>
          </p:nvPr>
        </p:nvSpPr>
        <p:spPr>
          <a:prstGeom prst="rect">
            <a:avLst/>
          </a:prstGeom>
        </p:spPr>
        <p:txBody>
          <a:bodyPr/>
          <a:lstStyle/>
          <a:p>
            <a:pPr>
              <a:defRPr/>
            </a:pPr>
            <a:fld id="{6A22EEA3-B87F-40ED-B4B3-4E1F22A931BD}" type="slidenum">
              <a:rPr lang="en-US" altLang="en-US" smtClean="0"/>
              <a:pPr>
                <a:defRPr/>
              </a:pPr>
              <a:t>54</a:t>
            </a:fld>
            <a:endParaRPr lang="en-US" altLang="en-US" dirty="0"/>
          </a:p>
        </p:txBody>
      </p:sp>
      <p:grpSp>
        <p:nvGrpSpPr>
          <p:cNvPr id="12" name="Group 11">
            <a:extLst>
              <a:ext uri="{FF2B5EF4-FFF2-40B4-BE49-F238E27FC236}">
                <a16:creationId xmlns:a16="http://schemas.microsoft.com/office/drawing/2014/main" id="{04F8D2C4-3CE3-7D0C-14AB-BFA69ED87AF6}"/>
              </a:ext>
            </a:extLst>
          </p:cNvPr>
          <p:cNvGrpSpPr/>
          <p:nvPr/>
        </p:nvGrpSpPr>
        <p:grpSpPr>
          <a:xfrm>
            <a:off x="444500" y="848996"/>
            <a:ext cx="11506200" cy="5212080"/>
            <a:chOff x="342900" y="1509396"/>
            <a:chExt cx="11506200" cy="5212080"/>
          </a:xfrm>
        </p:grpSpPr>
        <p:graphicFrame>
          <p:nvGraphicFramePr>
            <p:cNvPr id="4" name="Diagram 3">
              <a:extLst>
                <a:ext uri="{FF2B5EF4-FFF2-40B4-BE49-F238E27FC236}">
                  <a16:creationId xmlns:a16="http://schemas.microsoft.com/office/drawing/2014/main" id="{8BA7A418-EBA7-A14C-BDD0-CE0E86778203}"/>
                </a:ext>
              </a:extLst>
            </p:cNvPr>
            <p:cNvGraphicFramePr/>
            <p:nvPr>
              <p:extLst>
                <p:ext uri="{D42A27DB-BD31-4B8C-83A1-F6EECF244321}">
                  <p14:modId xmlns:p14="http://schemas.microsoft.com/office/powerpoint/2010/main" val="1678258720"/>
                </p:ext>
              </p:extLst>
            </p:nvPr>
          </p:nvGraphicFramePr>
          <p:xfrm>
            <a:off x="342900" y="1509396"/>
            <a:ext cx="11506200" cy="5212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F15D0A53-5894-5ACC-79A4-8CA5304C1B05}"/>
                </a:ext>
              </a:extLst>
            </p:cNvPr>
            <p:cNvSpPr txBox="1"/>
            <p:nvPr/>
          </p:nvSpPr>
          <p:spPr>
            <a:xfrm>
              <a:off x="574675" y="3281688"/>
              <a:ext cx="2184400" cy="1384995"/>
            </a:xfrm>
            <a:prstGeom prst="rect">
              <a:avLst/>
            </a:prstGeom>
            <a:noFill/>
          </p:spPr>
          <p:txBody>
            <a:bodyPr wrap="square" rtlCol="0">
              <a:spAutoFit/>
            </a:bodyPr>
            <a:lstStyle/>
            <a:p>
              <a:r>
                <a:rPr lang="en-US" sz="2800" dirty="0"/>
                <a:t>Districts submit BRs to Region</a:t>
              </a:r>
            </a:p>
          </p:txBody>
        </p:sp>
        <p:sp>
          <p:nvSpPr>
            <p:cNvPr id="8" name="TextBox 7">
              <a:extLst>
                <a:ext uri="{FF2B5EF4-FFF2-40B4-BE49-F238E27FC236}">
                  <a16:creationId xmlns:a16="http://schemas.microsoft.com/office/drawing/2014/main" id="{1CD22843-4523-3920-5757-A7646202C60D}"/>
                </a:ext>
              </a:extLst>
            </p:cNvPr>
            <p:cNvSpPr txBox="1"/>
            <p:nvPr/>
          </p:nvSpPr>
          <p:spPr>
            <a:xfrm>
              <a:off x="3524250" y="2792942"/>
              <a:ext cx="1905000" cy="2677656"/>
            </a:xfrm>
            <a:prstGeom prst="rect">
              <a:avLst/>
            </a:prstGeom>
            <a:noFill/>
          </p:spPr>
          <p:txBody>
            <a:bodyPr wrap="square" rtlCol="0">
              <a:spAutoFit/>
            </a:bodyPr>
            <a:lstStyle/>
            <a:p>
              <a:r>
                <a:rPr lang="en-US" sz="2800" dirty="0"/>
                <a:t>Region approves </a:t>
              </a:r>
              <a:r>
                <a:rPr lang="en-US" sz="2800" b="1" dirty="0"/>
                <a:t>all</a:t>
              </a:r>
              <a:r>
                <a:rPr lang="en-US" sz="2800" dirty="0"/>
                <a:t> district BRs in eMEP and MEPEX*</a:t>
              </a:r>
            </a:p>
          </p:txBody>
        </p:sp>
        <p:sp>
          <p:nvSpPr>
            <p:cNvPr id="10" name="TextBox 9">
              <a:extLst>
                <a:ext uri="{FF2B5EF4-FFF2-40B4-BE49-F238E27FC236}">
                  <a16:creationId xmlns:a16="http://schemas.microsoft.com/office/drawing/2014/main" id="{FB654E67-5EDB-17DB-EA34-6DEB30F8344B}"/>
                </a:ext>
              </a:extLst>
            </p:cNvPr>
            <p:cNvSpPr txBox="1"/>
            <p:nvPr/>
          </p:nvSpPr>
          <p:spPr>
            <a:xfrm>
              <a:off x="6464300" y="3281687"/>
              <a:ext cx="2184400" cy="1384995"/>
            </a:xfrm>
            <a:prstGeom prst="rect">
              <a:avLst/>
            </a:prstGeom>
            <a:noFill/>
          </p:spPr>
          <p:txBody>
            <a:bodyPr wrap="square" rtlCol="0">
              <a:spAutoFit/>
            </a:bodyPr>
            <a:lstStyle/>
            <a:p>
              <a:r>
                <a:rPr lang="en-US" sz="2800" dirty="0"/>
                <a:t>Region submits BR to CDE</a:t>
              </a:r>
            </a:p>
          </p:txBody>
        </p:sp>
        <p:sp>
          <p:nvSpPr>
            <p:cNvPr id="11" name="TextBox 10">
              <a:extLst>
                <a:ext uri="{FF2B5EF4-FFF2-40B4-BE49-F238E27FC236}">
                  <a16:creationId xmlns:a16="http://schemas.microsoft.com/office/drawing/2014/main" id="{74E13F8A-05DA-1192-CE1F-F3C0C017EC4F}"/>
                </a:ext>
              </a:extLst>
            </p:cNvPr>
            <p:cNvSpPr txBox="1"/>
            <p:nvPr/>
          </p:nvSpPr>
          <p:spPr>
            <a:xfrm>
              <a:off x="9156700" y="2792942"/>
              <a:ext cx="2184400" cy="2246769"/>
            </a:xfrm>
            <a:prstGeom prst="rect">
              <a:avLst/>
            </a:prstGeom>
            <a:noFill/>
          </p:spPr>
          <p:txBody>
            <a:bodyPr wrap="square" rtlCol="0">
              <a:spAutoFit/>
            </a:bodyPr>
            <a:lstStyle/>
            <a:p>
              <a:r>
                <a:rPr lang="en-US" sz="2800" dirty="0"/>
                <a:t>CDE approves Region BR in eMEP and MEPEX</a:t>
              </a:r>
            </a:p>
          </p:txBody>
        </p:sp>
      </p:grpSp>
      <p:sp>
        <p:nvSpPr>
          <p:cNvPr id="14" name="TextBox 13">
            <a:extLst>
              <a:ext uri="{FF2B5EF4-FFF2-40B4-BE49-F238E27FC236}">
                <a16:creationId xmlns:a16="http://schemas.microsoft.com/office/drawing/2014/main" id="{80B1465B-8F8C-DA52-F346-03C750D5A9D1}"/>
              </a:ext>
            </a:extLst>
          </p:cNvPr>
          <p:cNvSpPr txBox="1"/>
          <p:nvPr/>
        </p:nvSpPr>
        <p:spPr>
          <a:xfrm>
            <a:off x="355600" y="5768510"/>
            <a:ext cx="11836400" cy="954107"/>
          </a:xfrm>
          <a:prstGeom prst="rect">
            <a:avLst/>
          </a:prstGeom>
          <a:noFill/>
        </p:spPr>
        <p:txBody>
          <a:bodyPr wrap="square">
            <a:spAutoFit/>
          </a:bodyPr>
          <a:lstStyle/>
          <a:p>
            <a:pPr algn="ctr"/>
            <a:r>
              <a:rPr lang="en-US" sz="2800" dirty="0">
                <a:solidFill>
                  <a:srgbClr val="0C4A6D"/>
                </a:solidFill>
              </a:rPr>
              <a:t>*If a district will not submit a BR in eMEP, the Region must still indicate this in MEPEX. See </a:t>
            </a:r>
            <a:r>
              <a:rPr lang="en-US" sz="2800" dirty="0">
                <a:solidFill>
                  <a:srgbClr val="0C4A6D"/>
                </a:solidFill>
                <a:hlinkClick r:id="rId8" action="ppaction://hlinksldjump"/>
              </a:rPr>
              <a:t>slide 61 </a:t>
            </a:r>
            <a:r>
              <a:rPr lang="en-US" sz="2800" dirty="0">
                <a:solidFill>
                  <a:srgbClr val="0C4A6D"/>
                </a:solidFill>
              </a:rPr>
              <a:t>for instructions. </a:t>
            </a:r>
          </a:p>
        </p:txBody>
      </p:sp>
    </p:spTree>
    <p:extLst>
      <p:ext uri="{BB962C8B-B14F-4D97-AF65-F5344CB8AC3E}">
        <p14:creationId xmlns:p14="http://schemas.microsoft.com/office/powerpoint/2010/main" val="28354284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8" name="Title 1">
            <a:extLst>
              <a:ext uri="{FF2B5EF4-FFF2-40B4-BE49-F238E27FC236}">
                <a16:creationId xmlns:a16="http://schemas.microsoft.com/office/drawing/2014/main" id="{6DDABFD2-AA64-4D7B-9907-54E748CE1004}"/>
              </a:ext>
            </a:extLst>
          </p:cNvPr>
          <p:cNvSpPr>
            <a:spLocks noGrp="1"/>
          </p:cNvSpPr>
          <p:nvPr>
            <p:ph type="title"/>
          </p:nvPr>
        </p:nvSpPr>
        <p:spPr>
          <a:xfrm>
            <a:off x="152400" y="127599"/>
            <a:ext cx="11887200" cy="1325563"/>
          </a:xfrm>
        </p:spPr>
        <p:txBody>
          <a:bodyPr/>
          <a:lstStyle/>
          <a:p>
            <a:r>
              <a:rPr lang="en-US" altLang="en-US" b="1" dirty="0"/>
              <a:t>Approve Budget Revision in eMEP </a:t>
            </a:r>
          </a:p>
        </p:txBody>
      </p:sp>
      <p:sp>
        <p:nvSpPr>
          <p:cNvPr id="6" name="Slide Number Placeholder 5">
            <a:extLst>
              <a:ext uri="{FF2B5EF4-FFF2-40B4-BE49-F238E27FC236}">
                <a16:creationId xmlns:a16="http://schemas.microsoft.com/office/drawing/2014/main" id="{32250EF5-4503-46C9-9B60-DC17BCE711A9}"/>
              </a:ext>
            </a:extLst>
          </p:cNvPr>
          <p:cNvSpPr>
            <a:spLocks noGrp="1"/>
          </p:cNvSpPr>
          <p:nvPr>
            <p:ph type="sldNum" sz="quarter" idx="12"/>
          </p:nvPr>
        </p:nvSpPr>
        <p:spPr>
          <a:prstGeom prst="rect">
            <a:avLst/>
          </a:prstGeom>
        </p:spPr>
        <p:txBody>
          <a:bodyPr/>
          <a:lstStyle/>
          <a:p>
            <a:pPr>
              <a:defRPr/>
            </a:pPr>
            <a:fld id="{6A22EEA3-B87F-40ED-B4B3-4E1F22A931BD}" type="slidenum">
              <a:rPr lang="en-US" altLang="en-US" smtClean="0"/>
              <a:pPr>
                <a:defRPr/>
              </a:pPr>
              <a:t>55</a:t>
            </a:fld>
            <a:endParaRPr lang="en-US" altLang="en-US" dirty="0"/>
          </a:p>
        </p:txBody>
      </p:sp>
      <p:pic>
        <p:nvPicPr>
          <p:cNvPr id="4" name="Content Placeholder 3" descr="screenshot" title="screenshot">
            <a:extLst>
              <a:ext uri="{FF2B5EF4-FFF2-40B4-BE49-F238E27FC236}">
                <a16:creationId xmlns:a16="http://schemas.microsoft.com/office/drawing/2014/main" id="{82EFA825-ABC9-4C1F-98C1-03B766301BED}"/>
              </a:ext>
            </a:extLst>
          </p:cNvPr>
          <p:cNvPicPr>
            <a:picLocks noGrp="1" noChangeAspect="1"/>
          </p:cNvPicPr>
          <p:nvPr>
            <p:ph idx="4294967295"/>
          </p:nvPr>
        </p:nvPicPr>
        <p:blipFill rotWithShape="1">
          <a:blip r:embed="rId3"/>
          <a:srcRect t="12802" b="6963"/>
          <a:stretch/>
        </p:blipFill>
        <p:spPr>
          <a:xfrm>
            <a:off x="933450" y="1334127"/>
            <a:ext cx="6489700" cy="5085724"/>
          </a:xfrm>
          <a:ln w="12700" cap="sq">
            <a:solidFill>
              <a:srgbClr val="000000"/>
            </a:solidFill>
            <a:miter lim="800000"/>
          </a:ln>
          <a:effectLst/>
        </p:spPr>
      </p:pic>
      <p:sp>
        <p:nvSpPr>
          <p:cNvPr id="2" name="Rounded Rectangle 4">
            <a:extLst>
              <a:ext uri="{FF2B5EF4-FFF2-40B4-BE49-F238E27FC236}">
                <a16:creationId xmlns:a16="http://schemas.microsoft.com/office/drawing/2014/main" id="{E219F76A-42B7-6C96-A825-108B7507E6D2}"/>
              </a:ext>
              <a:ext uri="{C183D7F6-B498-43B3-948B-1728B52AA6E4}">
                <adec:decorative xmlns:adec="http://schemas.microsoft.com/office/drawing/2017/decorative" val="1"/>
              </a:ext>
            </a:extLst>
          </p:cNvPr>
          <p:cNvSpPr>
            <a:spLocks noChangeArrowheads="1"/>
          </p:cNvSpPr>
          <p:nvPr/>
        </p:nvSpPr>
        <p:spPr bwMode="auto">
          <a:xfrm>
            <a:off x="3987800" y="3219450"/>
            <a:ext cx="939800" cy="266701"/>
          </a:xfrm>
          <a:prstGeom prst="rect">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300" dirty="0">
              <a:solidFill>
                <a:srgbClr val="000054"/>
              </a:solidFill>
            </a:endParaRPr>
          </a:p>
        </p:txBody>
      </p:sp>
      <p:sp>
        <p:nvSpPr>
          <p:cNvPr id="3" name="TextBox 2">
            <a:extLst>
              <a:ext uri="{FF2B5EF4-FFF2-40B4-BE49-F238E27FC236}">
                <a16:creationId xmlns:a16="http://schemas.microsoft.com/office/drawing/2014/main" id="{4C5BD92F-4A92-127B-F652-F02B8DBBD318}"/>
              </a:ext>
            </a:extLst>
          </p:cNvPr>
          <p:cNvSpPr txBox="1"/>
          <p:nvPr/>
        </p:nvSpPr>
        <p:spPr>
          <a:xfrm>
            <a:off x="7681912" y="1281103"/>
            <a:ext cx="4098925" cy="5006995"/>
          </a:xfrm>
          <a:prstGeom prst="round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r>
              <a:rPr lang="en-US" sz="2800" dirty="0">
                <a:solidFill>
                  <a:srgbClr val="0C4A6D"/>
                </a:solidFill>
              </a:rPr>
              <a:t>The </a:t>
            </a:r>
            <a:r>
              <a:rPr lang="en-US" sz="2800" b="1" dirty="0">
                <a:solidFill>
                  <a:srgbClr val="0C4A6D"/>
                </a:solidFill>
              </a:rPr>
              <a:t>Approve Plan </a:t>
            </a:r>
            <a:r>
              <a:rPr lang="en-US" sz="2800" dirty="0">
                <a:solidFill>
                  <a:srgbClr val="0C4A6D"/>
                </a:solidFill>
              </a:rPr>
              <a:t>button will only be available when all sections requiring revision have been marked “Approved.” </a:t>
            </a:r>
          </a:p>
          <a:p>
            <a:endParaRPr lang="en-US" sz="1600" dirty="0">
              <a:solidFill>
                <a:srgbClr val="0C4A6D"/>
              </a:solidFill>
            </a:endParaRPr>
          </a:p>
          <a:p>
            <a:r>
              <a:rPr lang="en-US" sz="2800" dirty="0">
                <a:solidFill>
                  <a:srgbClr val="0C4A6D"/>
                </a:solidFill>
              </a:rPr>
              <a:t>Only the BR’s Plan Approver will have access to the </a:t>
            </a:r>
            <a:r>
              <a:rPr lang="en-US" sz="2800" b="1" dirty="0">
                <a:solidFill>
                  <a:srgbClr val="0C4A6D"/>
                </a:solidFill>
              </a:rPr>
              <a:t>Approve Plan </a:t>
            </a:r>
            <a:r>
              <a:rPr lang="en-US" sz="2800" dirty="0">
                <a:solidFill>
                  <a:srgbClr val="0C4A6D"/>
                </a:solidFill>
              </a:rPr>
              <a:t>button. </a:t>
            </a:r>
          </a:p>
        </p:txBody>
      </p:sp>
      <p:sp>
        <p:nvSpPr>
          <p:cNvPr id="5" name="Right Arrow 4">
            <a:extLst>
              <a:ext uri="{FF2B5EF4-FFF2-40B4-BE49-F238E27FC236}">
                <a16:creationId xmlns:a16="http://schemas.microsoft.com/office/drawing/2014/main" id="{9A31296A-0863-05A0-5595-06FAEED78843}"/>
              </a:ext>
              <a:ext uri="{C183D7F6-B498-43B3-948B-1728B52AA6E4}">
                <adec:decorative xmlns:adec="http://schemas.microsoft.com/office/drawing/2017/decorative" val="1"/>
              </a:ext>
            </a:extLst>
          </p:cNvPr>
          <p:cNvSpPr>
            <a:spLocks noChangeArrowheads="1"/>
          </p:cNvSpPr>
          <p:nvPr/>
        </p:nvSpPr>
        <p:spPr bwMode="auto">
          <a:xfrm rot="10800000">
            <a:off x="5045074" y="3213100"/>
            <a:ext cx="2636837" cy="266700"/>
          </a:xfrm>
          <a:prstGeom prst="rightArrow">
            <a:avLst>
              <a:gd name="adj1" fmla="val 50000"/>
              <a:gd name="adj2" fmla="val 49941"/>
            </a:avLst>
          </a:prstGeom>
          <a:solidFill>
            <a:srgbClr val="FF0000"/>
          </a:solidFill>
          <a:ln w="9525" algn="ctr">
            <a:solidFill>
              <a:schemeClr val="tx1"/>
            </a:solidFill>
            <a:round/>
            <a:headEnd/>
            <a:tailEnd/>
          </a:ln>
          <a:effec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300" dirty="0">
              <a:solidFill>
                <a:srgbClr val="000054"/>
              </a:solidFill>
            </a:endParaRPr>
          </a:p>
        </p:txBody>
      </p:sp>
    </p:spTree>
    <p:extLst>
      <p:ext uri="{BB962C8B-B14F-4D97-AF65-F5344CB8AC3E}">
        <p14:creationId xmlns:p14="http://schemas.microsoft.com/office/powerpoint/2010/main" val="40744897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3" name="Title 1">
            <a:extLst>
              <a:ext uri="{FF2B5EF4-FFF2-40B4-BE49-F238E27FC236}">
                <a16:creationId xmlns:a16="http://schemas.microsoft.com/office/drawing/2014/main" id="{80DE01FC-D02E-440B-B0B5-0665B67F2AB3}"/>
              </a:ext>
            </a:extLst>
          </p:cNvPr>
          <p:cNvSpPr>
            <a:spLocks noGrp="1"/>
          </p:cNvSpPr>
          <p:nvPr>
            <p:ph type="title"/>
          </p:nvPr>
        </p:nvSpPr>
        <p:spPr/>
        <p:txBody>
          <a:bodyPr vert="horz" lIns="91440" tIns="45720" rIns="91440" bIns="45720" rtlCol="0" anchor="ctr">
            <a:normAutofit/>
          </a:bodyPr>
          <a:lstStyle/>
          <a:p>
            <a:r>
              <a:rPr lang="en-US" altLang="en-US" b="1" dirty="0"/>
              <a:t>MEPEX Diagram for District to Region</a:t>
            </a:r>
          </a:p>
        </p:txBody>
      </p:sp>
      <p:sp>
        <p:nvSpPr>
          <p:cNvPr id="5" name="Slide Number Placeholder 4">
            <a:extLst>
              <a:ext uri="{FF2B5EF4-FFF2-40B4-BE49-F238E27FC236}">
                <a16:creationId xmlns:a16="http://schemas.microsoft.com/office/drawing/2014/main" id="{2AA52D74-8332-4FEB-A988-FBA572B3A491}"/>
              </a:ext>
            </a:extLst>
          </p:cNvPr>
          <p:cNvSpPr>
            <a:spLocks noGrp="1"/>
          </p:cNvSpPr>
          <p:nvPr>
            <p:ph type="sldNum" sz="quarter" idx="12"/>
          </p:nvPr>
        </p:nvSpPr>
        <p:spPr>
          <a:prstGeom prst="rect">
            <a:avLst/>
          </a:prstGeom>
        </p:spPr>
        <p:txBody>
          <a:bodyPr/>
          <a:lstStyle/>
          <a:p>
            <a:pPr>
              <a:defRPr/>
            </a:pPr>
            <a:fld id="{81AC7ABE-922B-42FF-884B-94A8633631A7}" type="slidenum">
              <a:rPr lang="en-US" altLang="en-US" smtClean="0"/>
              <a:pPr>
                <a:defRPr/>
              </a:pPr>
              <a:t>56</a:t>
            </a:fld>
            <a:endParaRPr lang="en-US" altLang="en-US" dirty="0"/>
          </a:p>
        </p:txBody>
      </p:sp>
      <p:pic>
        <p:nvPicPr>
          <p:cNvPr id="158722" name="Content Placeholder 5" descr="screenshot" title="screenshot">
            <a:extLst>
              <a:ext uri="{FF2B5EF4-FFF2-40B4-BE49-F238E27FC236}">
                <a16:creationId xmlns:a16="http://schemas.microsoft.com/office/drawing/2014/main" id="{D9E9F98B-E220-498A-A38D-E6B9AC8CDC37}"/>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1117600" y="1491262"/>
            <a:ext cx="9956800" cy="4424362"/>
          </a:xfrm>
          <a:ln>
            <a:solidFill>
              <a:schemeClr val="tx1"/>
            </a:solidFill>
            <a:miter lim="800000"/>
            <a:headEnd/>
            <a:tailEnd/>
          </a:ln>
        </p:spPr>
      </p:pic>
    </p:spTree>
    <p:extLst>
      <p:ext uri="{BB962C8B-B14F-4D97-AF65-F5344CB8AC3E}">
        <p14:creationId xmlns:p14="http://schemas.microsoft.com/office/powerpoint/2010/main" val="2617863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3" name="Title 1">
            <a:extLst>
              <a:ext uri="{FF2B5EF4-FFF2-40B4-BE49-F238E27FC236}">
                <a16:creationId xmlns:a16="http://schemas.microsoft.com/office/drawing/2014/main" id="{44D0D914-47F0-4E97-B53F-A495719BFE4A}"/>
              </a:ext>
            </a:extLst>
          </p:cNvPr>
          <p:cNvSpPr txBox="1">
            <a:spLocks/>
          </p:cNvSpPr>
          <p:nvPr/>
        </p:nvSpPr>
        <p:spPr bwMode="auto">
          <a:xfrm>
            <a:off x="0" y="-11991"/>
            <a:ext cx="12192000" cy="1778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400" b="1" dirty="0">
                <a:solidFill>
                  <a:schemeClr val="bg1"/>
                </a:solidFill>
              </a:rPr>
              <a:t>MEPEX Budget Revision Submission</a:t>
            </a:r>
          </a:p>
        </p:txBody>
      </p:sp>
      <p:sp>
        <p:nvSpPr>
          <p:cNvPr id="4" name="Title 3">
            <a:extLst>
              <a:ext uri="{FF2B5EF4-FFF2-40B4-BE49-F238E27FC236}">
                <a16:creationId xmlns:a16="http://schemas.microsoft.com/office/drawing/2014/main" id="{73C53E8F-00FF-17A7-9DA9-9F8F670A4298}"/>
              </a:ext>
            </a:extLst>
          </p:cNvPr>
          <p:cNvSpPr>
            <a:spLocks noGrp="1"/>
          </p:cNvSpPr>
          <p:nvPr>
            <p:ph type="title"/>
          </p:nvPr>
        </p:nvSpPr>
        <p:spPr/>
        <p:txBody>
          <a:bodyPr/>
          <a:lstStyle/>
          <a:p>
            <a:r>
              <a:rPr lang="en-US" b="1" dirty="0"/>
              <a:t>MEPEX Budget Revision Submission</a:t>
            </a:r>
          </a:p>
        </p:txBody>
      </p:sp>
      <p:sp>
        <p:nvSpPr>
          <p:cNvPr id="5" name="Slide Number Placeholder 4">
            <a:extLst>
              <a:ext uri="{FF2B5EF4-FFF2-40B4-BE49-F238E27FC236}">
                <a16:creationId xmlns:a16="http://schemas.microsoft.com/office/drawing/2014/main" id="{04E661F8-8422-4034-902B-CD786132FBE5}"/>
              </a:ext>
            </a:extLst>
          </p:cNvPr>
          <p:cNvSpPr>
            <a:spLocks noGrp="1"/>
          </p:cNvSpPr>
          <p:nvPr>
            <p:ph type="sldNum" sz="quarter" idx="12"/>
          </p:nvPr>
        </p:nvSpPr>
        <p:spPr>
          <a:prstGeom prst="rect">
            <a:avLst/>
          </a:prstGeom>
        </p:spPr>
        <p:txBody>
          <a:bodyPr/>
          <a:lstStyle/>
          <a:p>
            <a:pPr>
              <a:defRPr/>
            </a:pPr>
            <a:fld id="{24BBF0CB-C6B3-4B4D-949B-780ACA9704C9}" type="slidenum">
              <a:rPr lang="en-US" altLang="en-US" smtClean="0"/>
              <a:pPr>
                <a:defRPr/>
              </a:pPr>
              <a:t>57</a:t>
            </a:fld>
            <a:endParaRPr lang="en-US" altLang="en-US" dirty="0"/>
          </a:p>
        </p:txBody>
      </p:sp>
      <p:pic>
        <p:nvPicPr>
          <p:cNvPr id="160771" name="Content Placeholder 5" descr="screenshot" title="screenshot">
            <a:extLst>
              <a:ext uri="{FF2B5EF4-FFF2-40B4-BE49-F238E27FC236}">
                <a16:creationId xmlns:a16="http://schemas.microsoft.com/office/drawing/2014/main" id="{6975CF8B-6837-40E8-A9D2-B187453BB9BF}"/>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945644" y="1399420"/>
            <a:ext cx="10300712" cy="4574944"/>
          </a:xfrm>
          <a:ln w="12700">
            <a:solidFill>
              <a:schemeClr val="tx1"/>
            </a:solidFill>
            <a:miter lim="800000"/>
            <a:headEnd/>
            <a:tailEnd/>
          </a:ln>
          <a:effectLst/>
        </p:spPr>
      </p:pic>
      <p:sp>
        <p:nvSpPr>
          <p:cNvPr id="160774" name="Rounded Rectangle 4">
            <a:extLst>
              <a:ext uri="{FF2B5EF4-FFF2-40B4-BE49-F238E27FC236}">
                <a16:creationId xmlns:a16="http://schemas.microsoft.com/office/drawing/2014/main" id="{D49F4592-E1A9-4900-8960-1FB9BC099E9D}"/>
              </a:ext>
              <a:ext uri="{C183D7F6-B498-43B3-948B-1728B52AA6E4}">
                <adec:decorative xmlns:adec="http://schemas.microsoft.com/office/drawing/2017/decorative" val="1"/>
              </a:ext>
            </a:extLst>
          </p:cNvPr>
          <p:cNvSpPr>
            <a:spLocks noChangeArrowheads="1"/>
          </p:cNvSpPr>
          <p:nvPr/>
        </p:nvSpPr>
        <p:spPr bwMode="auto">
          <a:xfrm>
            <a:off x="9977047" y="5138087"/>
            <a:ext cx="395288" cy="256993"/>
          </a:xfrm>
          <a:prstGeom prst="rect">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300" dirty="0">
              <a:solidFill>
                <a:srgbClr val="000054"/>
              </a:solidFill>
            </a:endParaRPr>
          </a:p>
        </p:txBody>
      </p:sp>
      <p:sp>
        <p:nvSpPr>
          <p:cNvPr id="8" name="Rounded Rectangle 4">
            <a:extLst>
              <a:ext uri="{FF2B5EF4-FFF2-40B4-BE49-F238E27FC236}">
                <a16:creationId xmlns:a16="http://schemas.microsoft.com/office/drawing/2014/main" id="{D49F4592-E1A9-4900-8960-1FB9BC099E9D}"/>
              </a:ext>
              <a:ext uri="{C183D7F6-B498-43B3-948B-1728B52AA6E4}">
                <adec:decorative xmlns:adec="http://schemas.microsoft.com/office/drawing/2017/decorative" val="1"/>
              </a:ext>
            </a:extLst>
          </p:cNvPr>
          <p:cNvSpPr>
            <a:spLocks noChangeArrowheads="1"/>
          </p:cNvSpPr>
          <p:nvPr/>
        </p:nvSpPr>
        <p:spPr bwMode="auto">
          <a:xfrm>
            <a:off x="945644" y="4432300"/>
            <a:ext cx="6032136" cy="357473"/>
          </a:xfrm>
          <a:prstGeom prst="rect">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300" dirty="0">
              <a:solidFill>
                <a:srgbClr val="000054"/>
              </a:solidFill>
            </a:endParaRPr>
          </a:p>
        </p:txBody>
      </p:sp>
      <p:sp>
        <p:nvSpPr>
          <p:cNvPr id="7" name="Right Arrow 4">
            <a:extLst>
              <a:ext uri="{FF2B5EF4-FFF2-40B4-BE49-F238E27FC236}">
                <a16:creationId xmlns:a16="http://schemas.microsoft.com/office/drawing/2014/main" id="{366FEA05-E99F-AE5A-900A-234753AB5162}"/>
              </a:ext>
              <a:ext uri="{C183D7F6-B498-43B3-948B-1728B52AA6E4}">
                <adec:decorative xmlns:adec="http://schemas.microsoft.com/office/drawing/2017/decorative" val="1"/>
              </a:ext>
            </a:extLst>
          </p:cNvPr>
          <p:cNvSpPr>
            <a:spLocks noChangeArrowheads="1"/>
          </p:cNvSpPr>
          <p:nvPr/>
        </p:nvSpPr>
        <p:spPr bwMode="auto">
          <a:xfrm rot="16200000">
            <a:off x="9420594" y="2043390"/>
            <a:ext cx="539750" cy="209550"/>
          </a:xfrm>
          <a:prstGeom prst="rightArrow">
            <a:avLst>
              <a:gd name="adj1" fmla="val 50000"/>
              <a:gd name="adj2" fmla="val 49941"/>
            </a:avLst>
          </a:prstGeom>
          <a:solidFill>
            <a:srgbClr val="FF0000"/>
          </a:solidFill>
          <a:ln w="9525" algn="ctr">
            <a:solidFill>
              <a:schemeClr val="tx1"/>
            </a:solidFill>
            <a:round/>
            <a:headEnd/>
            <a:tailEnd/>
          </a:ln>
          <a:effec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300" dirty="0">
              <a:solidFill>
                <a:srgbClr val="000054"/>
              </a:solidFill>
            </a:endParaRPr>
          </a:p>
        </p:txBody>
      </p:sp>
    </p:spTree>
    <p:extLst>
      <p:ext uri="{BB962C8B-B14F-4D97-AF65-F5344CB8AC3E}">
        <p14:creationId xmlns:p14="http://schemas.microsoft.com/office/powerpoint/2010/main" val="11379755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22" name="Title 1">
            <a:extLst>
              <a:ext uri="{FF2B5EF4-FFF2-40B4-BE49-F238E27FC236}">
                <a16:creationId xmlns:a16="http://schemas.microsoft.com/office/drawing/2014/main" id="{254A4381-601F-4C5E-9FB6-45387966D6A2}"/>
              </a:ext>
            </a:extLst>
          </p:cNvPr>
          <p:cNvSpPr txBox="1">
            <a:spLocks/>
          </p:cNvSpPr>
          <p:nvPr/>
        </p:nvSpPr>
        <p:spPr bwMode="auto">
          <a:xfrm>
            <a:off x="1649413" y="-69675"/>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400" b="1" dirty="0">
                <a:solidFill>
                  <a:schemeClr val="bg1"/>
                </a:solidFill>
              </a:rPr>
              <a:t>VI. MEPEX (4)</a:t>
            </a:r>
          </a:p>
        </p:txBody>
      </p:sp>
      <p:sp>
        <p:nvSpPr>
          <p:cNvPr id="162818" name="Title 1">
            <a:extLst>
              <a:ext uri="{FF2B5EF4-FFF2-40B4-BE49-F238E27FC236}">
                <a16:creationId xmlns:a16="http://schemas.microsoft.com/office/drawing/2014/main" id="{CA32F4BC-D62C-40F7-BFF5-A6F9332FFC9D}"/>
              </a:ext>
            </a:extLst>
          </p:cNvPr>
          <p:cNvSpPr>
            <a:spLocks noGrp="1"/>
          </p:cNvSpPr>
          <p:nvPr>
            <p:ph type="title"/>
          </p:nvPr>
        </p:nvSpPr>
        <p:spPr/>
        <p:txBody>
          <a:bodyPr vert="horz" lIns="91440" tIns="45720" rIns="91440" bIns="45720" rtlCol="0" anchor="ctr">
            <a:normAutofit/>
          </a:bodyPr>
          <a:lstStyle/>
          <a:p>
            <a:r>
              <a:rPr lang="en-US" altLang="en-US" b="1" dirty="0"/>
              <a:t>MEPEX Summaries Updated</a:t>
            </a:r>
          </a:p>
        </p:txBody>
      </p:sp>
      <p:sp>
        <p:nvSpPr>
          <p:cNvPr id="7" name="Slide Number Placeholder 6">
            <a:extLst>
              <a:ext uri="{FF2B5EF4-FFF2-40B4-BE49-F238E27FC236}">
                <a16:creationId xmlns:a16="http://schemas.microsoft.com/office/drawing/2014/main" id="{99F64EA7-9DB7-4209-B673-444B4B60B5D3}"/>
              </a:ext>
            </a:extLst>
          </p:cNvPr>
          <p:cNvSpPr>
            <a:spLocks noGrp="1"/>
          </p:cNvSpPr>
          <p:nvPr>
            <p:ph type="sldNum" sz="quarter" idx="12"/>
          </p:nvPr>
        </p:nvSpPr>
        <p:spPr>
          <a:prstGeom prst="rect">
            <a:avLst/>
          </a:prstGeom>
        </p:spPr>
        <p:txBody>
          <a:bodyPr/>
          <a:lstStyle/>
          <a:p>
            <a:pPr>
              <a:defRPr/>
            </a:pPr>
            <a:fld id="{280951E9-28A9-47FE-83BB-266153B62382}" type="slidenum">
              <a:rPr lang="en-US" altLang="en-US" smtClean="0"/>
              <a:pPr>
                <a:defRPr/>
              </a:pPr>
              <a:t>58</a:t>
            </a:fld>
            <a:endParaRPr lang="en-US" altLang="en-US" dirty="0"/>
          </a:p>
        </p:txBody>
      </p:sp>
      <p:pic>
        <p:nvPicPr>
          <p:cNvPr id="162819" name="Content Placeholder 3" descr="screenshot" title="screenshot">
            <a:extLst>
              <a:ext uri="{FF2B5EF4-FFF2-40B4-BE49-F238E27FC236}">
                <a16:creationId xmlns:a16="http://schemas.microsoft.com/office/drawing/2014/main" id="{D9DCD1D0-2752-481B-93A0-BF7F3FC4D69A}"/>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406400" y="1529362"/>
            <a:ext cx="9483725" cy="4389437"/>
          </a:xfrm>
          <a:ln>
            <a:solidFill>
              <a:schemeClr val="tx1"/>
            </a:solidFill>
            <a:miter lim="800000"/>
            <a:headEnd/>
            <a:tailEnd/>
          </a:ln>
        </p:spPr>
      </p:pic>
      <p:pic>
        <p:nvPicPr>
          <p:cNvPr id="162820" name="Picture 5" descr="screenshot" title="screenshot">
            <a:extLst>
              <a:ext uri="{FF2B5EF4-FFF2-40B4-BE49-F238E27FC236}">
                <a16:creationId xmlns:a16="http://schemas.microsoft.com/office/drawing/2014/main" id="{563AEF2A-8728-4318-A70A-78CF51B349F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36891" y="3620495"/>
            <a:ext cx="9483725" cy="24034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62823" name="Rounded Rectangle 4">
            <a:extLst>
              <a:ext uri="{FF2B5EF4-FFF2-40B4-BE49-F238E27FC236}">
                <a16:creationId xmlns:a16="http://schemas.microsoft.com/office/drawing/2014/main" id="{CDED7805-85D7-4787-BE57-D04EA4A3ACB1}"/>
              </a:ext>
              <a:ext uri="{C183D7F6-B498-43B3-948B-1728B52AA6E4}">
                <adec:decorative xmlns:adec="http://schemas.microsoft.com/office/drawing/2017/decorative" val="1"/>
              </a:ext>
            </a:extLst>
          </p:cNvPr>
          <p:cNvSpPr>
            <a:spLocks noChangeArrowheads="1"/>
          </p:cNvSpPr>
          <p:nvPr/>
        </p:nvSpPr>
        <p:spPr bwMode="auto">
          <a:xfrm>
            <a:off x="8737600" y="1722043"/>
            <a:ext cx="831850" cy="330200"/>
          </a:xfrm>
          <a:prstGeom prst="rect">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300" dirty="0">
              <a:solidFill>
                <a:srgbClr val="000054"/>
              </a:solidFill>
            </a:endParaRPr>
          </a:p>
        </p:txBody>
      </p:sp>
      <p:sp>
        <p:nvSpPr>
          <p:cNvPr id="162824" name="Rounded Rectangle 4">
            <a:extLst>
              <a:ext uri="{FF2B5EF4-FFF2-40B4-BE49-F238E27FC236}">
                <a16:creationId xmlns:a16="http://schemas.microsoft.com/office/drawing/2014/main" id="{E1CA0ABF-8C49-46BF-B9C2-BFB2A865391A}"/>
              </a:ext>
              <a:ext uri="{C183D7F6-B498-43B3-948B-1728B52AA6E4}">
                <adec:decorative xmlns:adec="http://schemas.microsoft.com/office/drawing/2017/decorative" val="1"/>
              </a:ext>
            </a:extLst>
          </p:cNvPr>
          <p:cNvSpPr>
            <a:spLocks noChangeArrowheads="1"/>
          </p:cNvSpPr>
          <p:nvPr/>
        </p:nvSpPr>
        <p:spPr bwMode="auto">
          <a:xfrm>
            <a:off x="10747376" y="3892262"/>
            <a:ext cx="1125537" cy="301625"/>
          </a:xfrm>
          <a:prstGeom prst="rect">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300" dirty="0">
              <a:solidFill>
                <a:srgbClr val="000054"/>
              </a:solidFill>
            </a:endParaRPr>
          </a:p>
        </p:txBody>
      </p:sp>
    </p:spTree>
    <p:extLst>
      <p:ext uri="{BB962C8B-B14F-4D97-AF65-F5344CB8AC3E}">
        <p14:creationId xmlns:p14="http://schemas.microsoft.com/office/powerpoint/2010/main" val="26972608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9" name="Title 1">
            <a:extLst>
              <a:ext uri="{FF2B5EF4-FFF2-40B4-BE49-F238E27FC236}">
                <a16:creationId xmlns:a16="http://schemas.microsoft.com/office/drawing/2014/main" id="{F6D22DF8-CA01-4F8B-B9EC-EDDA794CE636}"/>
              </a:ext>
            </a:extLst>
          </p:cNvPr>
          <p:cNvSpPr txBox="1">
            <a:spLocks/>
          </p:cNvSpPr>
          <p:nvPr/>
        </p:nvSpPr>
        <p:spPr bwMode="auto">
          <a:xfrm>
            <a:off x="0" y="-234612"/>
            <a:ext cx="12192000" cy="1546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400" b="1" dirty="0">
                <a:solidFill>
                  <a:schemeClr val="bg1"/>
                </a:solidFill>
              </a:rPr>
              <a:t>MEPEX Budget Revision Approval</a:t>
            </a:r>
          </a:p>
        </p:txBody>
      </p:sp>
      <p:sp>
        <p:nvSpPr>
          <p:cNvPr id="164866" name="Title 1">
            <a:extLst>
              <a:ext uri="{FF2B5EF4-FFF2-40B4-BE49-F238E27FC236}">
                <a16:creationId xmlns:a16="http://schemas.microsoft.com/office/drawing/2014/main" id="{4BFE0E1C-E58F-4C1C-B33E-EE73BB2B28A8}"/>
              </a:ext>
            </a:extLst>
          </p:cNvPr>
          <p:cNvSpPr>
            <a:spLocks noGrp="1"/>
          </p:cNvSpPr>
          <p:nvPr>
            <p:ph type="title"/>
          </p:nvPr>
        </p:nvSpPr>
        <p:spPr/>
        <p:txBody>
          <a:bodyPr vert="horz" lIns="91440" tIns="45720" rIns="91440" bIns="45720" rtlCol="0" anchor="ctr">
            <a:normAutofit/>
          </a:bodyPr>
          <a:lstStyle/>
          <a:p>
            <a:r>
              <a:rPr lang="en-US" altLang="en-US" b="1" dirty="0"/>
              <a:t>MEPEX Submit/Review/Approve Screen</a:t>
            </a:r>
          </a:p>
        </p:txBody>
      </p:sp>
      <p:sp>
        <p:nvSpPr>
          <p:cNvPr id="6" name="Slide Number Placeholder 5">
            <a:extLst>
              <a:ext uri="{FF2B5EF4-FFF2-40B4-BE49-F238E27FC236}">
                <a16:creationId xmlns:a16="http://schemas.microsoft.com/office/drawing/2014/main" id="{BBA317E7-5E7A-497A-9185-2247379890B6}"/>
              </a:ext>
            </a:extLst>
          </p:cNvPr>
          <p:cNvSpPr>
            <a:spLocks noGrp="1"/>
          </p:cNvSpPr>
          <p:nvPr>
            <p:ph type="sldNum" sz="quarter" idx="12"/>
          </p:nvPr>
        </p:nvSpPr>
        <p:spPr>
          <a:prstGeom prst="rect">
            <a:avLst/>
          </a:prstGeom>
        </p:spPr>
        <p:txBody>
          <a:bodyPr/>
          <a:lstStyle/>
          <a:p>
            <a:pPr>
              <a:defRPr/>
            </a:pPr>
            <a:fld id="{85F5F43B-E7EC-42B0-8919-BCE791CD1B1C}" type="slidenum">
              <a:rPr lang="en-US" altLang="en-US" smtClean="0"/>
              <a:pPr>
                <a:defRPr/>
              </a:pPr>
              <a:t>59</a:t>
            </a:fld>
            <a:endParaRPr lang="en-US" altLang="en-US" dirty="0"/>
          </a:p>
        </p:txBody>
      </p:sp>
      <p:pic>
        <p:nvPicPr>
          <p:cNvPr id="164867" name="Content Placeholder 3" descr="screenshot" title="screenshot">
            <a:extLst>
              <a:ext uri="{FF2B5EF4-FFF2-40B4-BE49-F238E27FC236}">
                <a16:creationId xmlns:a16="http://schemas.microsoft.com/office/drawing/2014/main" id="{8425E538-0F66-4863-8EBD-F72338832D58}"/>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524943" y="1744000"/>
            <a:ext cx="11142113" cy="3462924"/>
          </a:xfrm>
          <a:ln>
            <a:solidFill>
              <a:schemeClr val="tx1"/>
            </a:solidFill>
            <a:miter lim="800000"/>
            <a:headEnd/>
            <a:tailEnd/>
          </a:ln>
        </p:spPr>
      </p:pic>
      <p:sp>
        <p:nvSpPr>
          <p:cNvPr id="2" name="Rectangle 1">
            <a:extLst>
              <a:ext uri="{C183D7F6-B498-43B3-948B-1728B52AA6E4}">
                <adec:decorative xmlns:adec="http://schemas.microsoft.com/office/drawing/2017/decorative" val="1"/>
              </a:ext>
            </a:extLst>
          </p:cNvPr>
          <p:cNvSpPr/>
          <p:nvPr/>
        </p:nvSpPr>
        <p:spPr>
          <a:xfrm>
            <a:off x="9455150" y="2072250"/>
            <a:ext cx="1154242" cy="32434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C183D7F6-B498-43B3-948B-1728B52AA6E4}">
                <adec:decorative xmlns:adec="http://schemas.microsoft.com/office/drawing/2017/decorative" val="1"/>
              </a:ext>
            </a:extLst>
          </p:cNvPr>
          <p:cNvSpPr/>
          <p:nvPr/>
        </p:nvSpPr>
        <p:spPr>
          <a:xfrm>
            <a:off x="486504" y="4724457"/>
            <a:ext cx="8251096" cy="44436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41211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297233" y="518400"/>
            <a:ext cx="5104192" cy="5837949"/>
          </a:xfrm>
          <a:prstGeom prst="rect">
            <a:avLst/>
          </a:prstGeom>
        </p:spPr>
        <p:txBody>
          <a:bodyPr vert="horz" lIns="91440" tIns="45720" rIns="91440" bIns="45720" rtlCol="0" anchor="ctr">
            <a:normAutofit/>
          </a:bodyPr>
          <a:lstStyle/>
          <a:p>
            <a:pPr marL="285750" indent="-228600">
              <a:lnSpc>
                <a:spcPct val="90000"/>
              </a:lnSpc>
              <a:spcAft>
                <a:spcPts val="600"/>
              </a:spcAft>
              <a:buFont typeface="Arial" panose="020B0604020202020204" pitchFamily="34" charset="0"/>
              <a:buChar char="•"/>
            </a:pPr>
            <a:r>
              <a:rPr lang="en-US" sz="3200" dirty="0">
                <a:solidFill>
                  <a:srgbClr val="0C4A6D"/>
                </a:solidFill>
              </a:rPr>
              <a:t>Regional and Direct-Funded District (DFD) Staff.</a:t>
            </a:r>
          </a:p>
          <a:p>
            <a:pPr marL="285750" indent="-228600">
              <a:lnSpc>
                <a:spcPct val="90000"/>
              </a:lnSpc>
              <a:spcAft>
                <a:spcPts val="600"/>
              </a:spcAft>
              <a:buFont typeface="Arial" panose="020B0604020202020204" pitchFamily="34" charset="0"/>
              <a:buChar char="•"/>
            </a:pPr>
            <a:r>
              <a:rPr lang="en-US" sz="3200" dirty="0">
                <a:solidFill>
                  <a:srgbClr val="0C4A6D"/>
                </a:solidFill>
              </a:rPr>
              <a:t>Directors, Fiscal Staff, or any staff who work with budgets.</a:t>
            </a:r>
          </a:p>
          <a:p>
            <a:pPr marL="285750" indent="-228600">
              <a:lnSpc>
                <a:spcPct val="90000"/>
              </a:lnSpc>
              <a:spcAft>
                <a:spcPts val="600"/>
              </a:spcAft>
              <a:buFont typeface="Arial" panose="020B0604020202020204" pitchFamily="34" charset="0"/>
              <a:buChar char="•"/>
            </a:pPr>
            <a:r>
              <a:rPr lang="en-US" sz="3200" dirty="0">
                <a:solidFill>
                  <a:srgbClr val="0C4A6D"/>
                </a:solidFill>
              </a:rPr>
              <a:t>Regions are responsible for training their reimbursable districts.</a:t>
            </a:r>
          </a:p>
        </p:txBody>
      </p:sp>
      <p:sp>
        <p:nvSpPr>
          <p:cNvPr id="5" name="Oval 4">
            <a:extLst>
              <a:ext uri="{FF2B5EF4-FFF2-40B4-BE49-F238E27FC236}">
                <a16:creationId xmlns:a16="http://schemas.microsoft.com/office/drawing/2014/main" id="{5EF9CAD1-E059-E141-45D5-F048D5D9213B}"/>
              </a:ext>
              <a:ext uri="{C183D7F6-B498-43B3-948B-1728B52AA6E4}">
                <adec:decorative xmlns:adec="http://schemas.microsoft.com/office/drawing/2017/decorative" val="1"/>
              </a:ext>
            </a:extLst>
          </p:cNvPr>
          <p:cNvSpPr/>
          <p:nvPr/>
        </p:nvSpPr>
        <p:spPr>
          <a:xfrm>
            <a:off x="-2383952" y="-955251"/>
            <a:ext cx="8355789" cy="8434883"/>
          </a:xfrm>
          <a:prstGeom prst="ellipse">
            <a:avLst/>
          </a:prstGeom>
          <a:solidFill>
            <a:srgbClr val="ED8B6F"/>
          </a:solidFill>
          <a:ln>
            <a:solidFill>
              <a:srgbClr val="ED8B6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D8B6F"/>
              </a:solidFill>
            </a:endParaRPr>
          </a:p>
        </p:txBody>
      </p:sp>
      <p:sp>
        <p:nvSpPr>
          <p:cNvPr id="3" name="Slide Number Placeholder 2"/>
          <p:cNvSpPr>
            <a:spLocks noGrp="1"/>
          </p:cNvSpPr>
          <p:nvPr>
            <p:ph type="sldNum" sz="quarter" idx="4294967295"/>
          </p:nvPr>
        </p:nvSpPr>
        <p:spPr bwMode="auto">
          <a:xfrm>
            <a:off x="9296400" y="6289076"/>
            <a:ext cx="2743200" cy="36512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defPPr>
              <a:defRPr lang="en-US"/>
            </a:defPPr>
            <a:lvl1pPr algn="r" rtl="0" eaLnBrk="1" fontAlgn="auto" hangingPunct="1">
              <a:spcBef>
                <a:spcPts val="0"/>
              </a:spcBef>
              <a:spcAft>
                <a:spcPts val="0"/>
              </a:spcAft>
              <a:defRPr sz="1400" kern="1200">
                <a:solidFill>
                  <a:srgbClr val="000000"/>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Aft>
                <a:spcPts val="600"/>
              </a:spcAft>
              <a:defRPr/>
            </a:pPr>
            <a:fld id="{D6029DA4-09B0-4A2D-AA4B-CC45A202471A}" type="slidenum">
              <a:rPr lang="en-US" altLang="en-US" sz="1200" smtClean="0">
                <a:solidFill>
                  <a:schemeClr val="tx1">
                    <a:alpha val="60000"/>
                  </a:schemeClr>
                </a:solidFill>
              </a:rPr>
              <a:pPr>
                <a:spcAft>
                  <a:spcPts val="600"/>
                </a:spcAft>
                <a:defRPr/>
              </a:pPr>
              <a:t>6</a:t>
            </a:fld>
            <a:endParaRPr lang="en-US" altLang="en-US" sz="1200">
              <a:solidFill>
                <a:schemeClr val="tx1">
                  <a:alpha val="60000"/>
                </a:schemeClr>
              </a:solidFill>
            </a:endParaRPr>
          </a:p>
        </p:txBody>
      </p:sp>
      <p:sp>
        <p:nvSpPr>
          <p:cNvPr id="6" name="TextBox 5">
            <a:extLst>
              <a:ext uri="{FF2B5EF4-FFF2-40B4-BE49-F238E27FC236}">
                <a16:creationId xmlns:a16="http://schemas.microsoft.com/office/drawing/2014/main" id="{2370F43A-3566-BD53-15E6-DA319EE1BF28}"/>
              </a:ext>
            </a:extLst>
          </p:cNvPr>
          <p:cNvSpPr txBox="1"/>
          <p:nvPr/>
        </p:nvSpPr>
        <p:spPr>
          <a:xfrm>
            <a:off x="876017" y="2218113"/>
            <a:ext cx="5229617" cy="1938992"/>
          </a:xfrm>
          <a:prstGeom prst="rect">
            <a:avLst/>
          </a:prstGeom>
          <a:noFill/>
        </p:spPr>
        <p:txBody>
          <a:bodyPr wrap="square" rtlCol="0">
            <a:spAutoFit/>
          </a:bodyPr>
          <a:lstStyle/>
          <a:p>
            <a:r>
              <a:rPr lang="en-US" sz="6000" b="1" dirty="0">
                <a:solidFill>
                  <a:srgbClr val="0C4A6D"/>
                </a:solidFill>
              </a:rPr>
              <a:t>Target</a:t>
            </a:r>
          </a:p>
          <a:p>
            <a:r>
              <a:rPr lang="en-US" sz="6000" b="1" dirty="0">
                <a:solidFill>
                  <a:srgbClr val="0C4A6D"/>
                </a:solidFill>
              </a:rPr>
              <a:t>Audience</a:t>
            </a:r>
          </a:p>
        </p:txBody>
      </p:sp>
    </p:spTree>
    <p:extLst>
      <p:ext uri="{BB962C8B-B14F-4D97-AF65-F5344CB8AC3E}">
        <p14:creationId xmlns:p14="http://schemas.microsoft.com/office/powerpoint/2010/main" val="3719803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D37CE51-CEBE-F580-28B0-40E1C16C4835}"/>
              </a:ext>
            </a:extLst>
          </p:cNvPr>
          <p:cNvSpPr>
            <a:spLocks noGrp="1"/>
          </p:cNvSpPr>
          <p:nvPr>
            <p:ph type="title"/>
          </p:nvPr>
        </p:nvSpPr>
        <p:spPr>
          <a:xfrm>
            <a:off x="152399" y="586578"/>
            <a:ext cx="11887200" cy="1325563"/>
          </a:xfrm>
        </p:spPr>
        <p:txBody>
          <a:bodyPr/>
          <a:lstStyle/>
          <a:p>
            <a:r>
              <a:rPr lang="en-US" b="1" dirty="0"/>
              <a:t>MEPEX Budget Revision Complete</a:t>
            </a:r>
            <a:br>
              <a:rPr lang="en-US" b="1" dirty="0"/>
            </a:br>
            <a:endParaRPr lang="en-US" b="1" dirty="0"/>
          </a:p>
        </p:txBody>
      </p:sp>
      <p:sp>
        <p:nvSpPr>
          <p:cNvPr id="6" name="Slide Number Placeholder 5">
            <a:extLst>
              <a:ext uri="{FF2B5EF4-FFF2-40B4-BE49-F238E27FC236}">
                <a16:creationId xmlns:a16="http://schemas.microsoft.com/office/drawing/2014/main" id="{CE0E8066-6BC2-4CB7-85BF-D7708E82E86A}"/>
              </a:ext>
            </a:extLst>
          </p:cNvPr>
          <p:cNvSpPr>
            <a:spLocks noGrp="1"/>
          </p:cNvSpPr>
          <p:nvPr>
            <p:ph type="sldNum" sz="quarter" idx="12"/>
          </p:nvPr>
        </p:nvSpPr>
        <p:spPr>
          <a:prstGeom prst="rect">
            <a:avLst/>
          </a:prstGeom>
        </p:spPr>
        <p:txBody>
          <a:bodyPr/>
          <a:lstStyle/>
          <a:p>
            <a:pPr>
              <a:defRPr/>
            </a:pPr>
            <a:fld id="{1CE0B269-4E69-405C-9D52-52ED3EB4BC6E}" type="slidenum">
              <a:rPr lang="en-US" altLang="en-US" smtClean="0"/>
              <a:pPr>
                <a:defRPr/>
              </a:pPr>
              <a:t>60</a:t>
            </a:fld>
            <a:endParaRPr lang="en-US" altLang="en-US" dirty="0"/>
          </a:p>
        </p:txBody>
      </p:sp>
      <p:pic>
        <p:nvPicPr>
          <p:cNvPr id="166915" name="Content Placeholder 3" descr="screenshot" title="screenshot">
            <a:extLst>
              <a:ext uri="{FF2B5EF4-FFF2-40B4-BE49-F238E27FC236}">
                <a16:creationId xmlns:a16="http://schemas.microsoft.com/office/drawing/2014/main" id="{8F3A4990-79CE-4A3E-8C5A-35EAD315FB84}"/>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1754187" y="1677987"/>
            <a:ext cx="8683625" cy="4249737"/>
          </a:xfrm>
          <a:ln w="12700">
            <a:solidFill>
              <a:schemeClr val="tx1"/>
            </a:solidFill>
            <a:miter lim="800000"/>
            <a:headEnd/>
            <a:tailEnd/>
          </a:ln>
        </p:spPr>
      </p:pic>
    </p:spTree>
    <p:extLst>
      <p:ext uri="{BB962C8B-B14F-4D97-AF65-F5344CB8AC3E}">
        <p14:creationId xmlns:p14="http://schemas.microsoft.com/office/powerpoint/2010/main" val="80438890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3" name="Title 1">
            <a:extLst>
              <a:ext uri="{FF2B5EF4-FFF2-40B4-BE49-F238E27FC236}">
                <a16:creationId xmlns:a16="http://schemas.microsoft.com/office/drawing/2014/main" id="{44D0D914-47F0-4E97-B53F-A495719BFE4A}"/>
              </a:ext>
            </a:extLst>
          </p:cNvPr>
          <p:cNvSpPr txBox="1">
            <a:spLocks/>
          </p:cNvSpPr>
          <p:nvPr/>
        </p:nvSpPr>
        <p:spPr bwMode="auto">
          <a:xfrm>
            <a:off x="1565275" y="-378749"/>
            <a:ext cx="9144000" cy="188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400" b="1" dirty="0">
                <a:solidFill>
                  <a:schemeClr val="bg1"/>
                </a:solidFill>
              </a:rPr>
              <a:t>VI. MEPEX (7)</a:t>
            </a:r>
          </a:p>
        </p:txBody>
      </p:sp>
      <p:sp>
        <p:nvSpPr>
          <p:cNvPr id="160770" name="Title 1">
            <a:extLst>
              <a:ext uri="{FF2B5EF4-FFF2-40B4-BE49-F238E27FC236}">
                <a16:creationId xmlns:a16="http://schemas.microsoft.com/office/drawing/2014/main" id="{38B1FD69-B61E-4AA9-AC38-8E69557A3A72}"/>
              </a:ext>
            </a:extLst>
          </p:cNvPr>
          <p:cNvSpPr>
            <a:spLocks noGrp="1"/>
          </p:cNvSpPr>
          <p:nvPr>
            <p:ph type="title"/>
          </p:nvPr>
        </p:nvSpPr>
        <p:spPr/>
        <p:txBody>
          <a:bodyPr>
            <a:normAutofit/>
          </a:bodyPr>
          <a:lstStyle/>
          <a:p>
            <a:r>
              <a:rPr lang="en-US" altLang="en-US" b="1" dirty="0"/>
              <a:t>MEPEX Budget Revision Finalize Screen</a:t>
            </a:r>
          </a:p>
        </p:txBody>
      </p:sp>
      <p:sp>
        <p:nvSpPr>
          <p:cNvPr id="5" name="Slide Number Placeholder 4">
            <a:extLst>
              <a:ext uri="{FF2B5EF4-FFF2-40B4-BE49-F238E27FC236}">
                <a16:creationId xmlns:a16="http://schemas.microsoft.com/office/drawing/2014/main" id="{04E661F8-8422-4034-902B-CD786132FBE5}"/>
              </a:ext>
            </a:extLst>
          </p:cNvPr>
          <p:cNvSpPr>
            <a:spLocks noGrp="1"/>
          </p:cNvSpPr>
          <p:nvPr>
            <p:ph type="sldNum" sz="quarter" idx="12"/>
          </p:nvPr>
        </p:nvSpPr>
        <p:spPr>
          <a:prstGeom prst="rect">
            <a:avLst/>
          </a:prstGeom>
        </p:spPr>
        <p:txBody>
          <a:bodyPr/>
          <a:lstStyle/>
          <a:p>
            <a:pPr>
              <a:defRPr/>
            </a:pPr>
            <a:fld id="{24BBF0CB-C6B3-4B4D-949B-780ACA9704C9}" type="slidenum">
              <a:rPr lang="en-US" altLang="en-US" smtClean="0"/>
              <a:pPr>
                <a:defRPr/>
              </a:pPr>
              <a:t>61</a:t>
            </a:fld>
            <a:endParaRPr lang="en-US" altLang="en-US" dirty="0"/>
          </a:p>
        </p:txBody>
      </p:sp>
      <p:grpSp>
        <p:nvGrpSpPr>
          <p:cNvPr id="3" name="Group 2">
            <a:extLst>
              <a:ext uri="{FF2B5EF4-FFF2-40B4-BE49-F238E27FC236}">
                <a16:creationId xmlns:a16="http://schemas.microsoft.com/office/drawing/2014/main" id="{F8170480-948A-BA92-032B-15C0276E78FD}"/>
              </a:ext>
            </a:extLst>
          </p:cNvPr>
          <p:cNvGrpSpPr/>
          <p:nvPr/>
        </p:nvGrpSpPr>
        <p:grpSpPr>
          <a:xfrm>
            <a:off x="930958" y="1445943"/>
            <a:ext cx="10330084" cy="3822492"/>
            <a:chOff x="689548" y="1888760"/>
            <a:chExt cx="10330084" cy="3822492"/>
          </a:xfrm>
        </p:grpSpPr>
        <p:pic>
          <p:nvPicPr>
            <p:cNvPr id="9" name="Picture 8" title="screenshot"/>
            <p:cNvPicPr>
              <a:picLocks noChangeAspect="1"/>
            </p:cNvPicPr>
            <p:nvPr/>
          </p:nvPicPr>
          <p:blipFill rotWithShape="1">
            <a:blip r:embed="rId3"/>
            <a:srcRect t="6015" b="23214"/>
            <a:stretch/>
          </p:blipFill>
          <p:spPr>
            <a:xfrm>
              <a:off x="689548" y="1888760"/>
              <a:ext cx="10330084" cy="3822492"/>
            </a:xfrm>
            <a:prstGeom prst="rect">
              <a:avLst/>
            </a:prstGeom>
            <a:ln w="12700">
              <a:solidFill>
                <a:schemeClr val="tx1"/>
              </a:solidFill>
            </a:ln>
          </p:spPr>
        </p:pic>
        <p:sp>
          <p:nvSpPr>
            <p:cNvPr id="160774" name="Rounded Rectangle 4" descr="Rectangle" title="Rectangle">
              <a:extLst>
                <a:ext uri="{FF2B5EF4-FFF2-40B4-BE49-F238E27FC236}">
                  <a16:creationId xmlns:a16="http://schemas.microsoft.com/office/drawing/2014/main" id="{D49F4592-E1A9-4900-8960-1FB9BC099E9D}"/>
                </a:ext>
              </a:extLst>
            </p:cNvPr>
            <p:cNvSpPr>
              <a:spLocks noChangeArrowheads="1"/>
            </p:cNvSpPr>
            <p:nvPr/>
          </p:nvSpPr>
          <p:spPr bwMode="auto">
            <a:xfrm>
              <a:off x="10007601" y="5321301"/>
              <a:ext cx="545474" cy="353220"/>
            </a:xfrm>
            <a:prstGeom prst="rect">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300" dirty="0">
                <a:solidFill>
                  <a:srgbClr val="000054"/>
                </a:solidFill>
              </a:endParaRPr>
            </a:p>
          </p:txBody>
        </p:sp>
        <p:sp>
          <p:nvSpPr>
            <p:cNvPr id="2" name="Right Arrow 4">
              <a:extLst>
                <a:ext uri="{FF2B5EF4-FFF2-40B4-BE49-F238E27FC236}">
                  <a16:creationId xmlns:a16="http://schemas.microsoft.com/office/drawing/2014/main" id="{07C04659-85E9-67F7-0AE0-AC06D8AF1A59}"/>
                </a:ext>
                <a:ext uri="{C183D7F6-B498-43B3-948B-1728B52AA6E4}">
                  <adec:decorative xmlns:adec="http://schemas.microsoft.com/office/drawing/2017/decorative" val="1"/>
                </a:ext>
              </a:extLst>
            </p:cNvPr>
            <p:cNvSpPr>
              <a:spLocks noChangeArrowheads="1"/>
            </p:cNvSpPr>
            <p:nvPr/>
          </p:nvSpPr>
          <p:spPr bwMode="auto">
            <a:xfrm rot="16200000">
              <a:off x="4238994" y="2833311"/>
              <a:ext cx="539750" cy="209550"/>
            </a:xfrm>
            <a:prstGeom prst="rightArrow">
              <a:avLst>
                <a:gd name="adj1" fmla="val 50000"/>
                <a:gd name="adj2" fmla="val 49941"/>
              </a:avLst>
            </a:prstGeom>
            <a:solidFill>
              <a:srgbClr val="FF0000"/>
            </a:solidFill>
            <a:ln w="9525" algn="ctr">
              <a:solidFill>
                <a:schemeClr val="tx1"/>
              </a:solidFill>
              <a:round/>
              <a:headEnd/>
              <a:tailEnd/>
            </a:ln>
            <a:effec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300" dirty="0">
                <a:solidFill>
                  <a:srgbClr val="000054"/>
                </a:solidFill>
              </a:endParaRPr>
            </a:p>
          </p:txBody>
        </p:sp>
      </p:grpSp>
      <p:grpSp>
        <p:nvGrpSpPr>
          <p:cNvPr id="7" name="Group 6">
            <a:extLst>
              <a:ext uri="{FF2B5EF4-FFF2-40B4-BE49-F238E27FC236}">
                <a16:creationId xmlns:a16="http://schemas.microsoft.com/office/drawing/2014/main" id="{F21DB048-4E1F-31B7-1299-5F5A807302B7}"/>
              </a:ext>
            </a:extLst>
          </p:cNvPr>
          <p:cNvGrpSpPr/>
          <p:nvPr/>
        </p:nvGrpSpPr>
        <p:grpSpPr>
          <a:xfrm>
            <a:off x="1722797" y="5407673"/>
            <a:ext cx="8746406" cy="1055608"/>
            <a:chOff x="1012449" y="5446154"/>
            <a:chExt cx="8746406" cy="1055608"/>
          </a:xfrm>
        </p:grpSpPr>
        <p:sp>
          <p:nvSpPr>
            <p:cNvPr id="4" name="TextBox 3">
              <a:extLst>
                <a:ext uri="{FF2B5EF4-FFF2-40B4-BE49-F238E27FC236}">
                  <a16:creationId xmlns:a16="http://schemas.microsoft.com/office/drawing/2014/main" id="{FB0D5F89-83FA-7B82-A106-A402C9A0F20D}"/>
                </a:ext>
              </a:extLst>
            </p:cNvPr>
            <p:cNvSpPr txBox="1">
              <a:spLocks noChangeArrowheads="1"/>
            </p:cNvSpPr>
            <p:nvPr/>
          </p:nvSpPr>
          <p:spPr bwMode="auto">
            <a:xfrm>
              <a:off x="1942122" y="5446154"/>
              <a:ext cx="7816733" cy="1055608"/>
            </a:xfrm>
            <a:prstGeom prst="roundRect">
              <a:avLst/>
            </a:prstGeom>
            <a:noFill/>
          </p:spPr>
          <p:txBody>
            <a:bodyPr wrap="square">
              <a:spAutoFit/>
            </a:bodyPr>
            <a:lstStyle>
              <a:defPPr>
                <a:defRPr lang="en-US"/>
              </a:defPPr>
              <a:lvl1pPr algn="ctr">
                <a:defRPr sz="3200" b="1">
                  <a:solidFill>
                    <a:srgbClr val="0C4A6D"/>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0C4A6D"/>
                  </a:solidFill>
                  <a:effectLst/>
                  <a:uLnTx/>
                  <a:uFillTx/>
                  <a:latin typeface="Arial" panose="020B0604020202020204"/>
                  <a:ea typeface="+mn-ea"/>
                  <a:cs typeface="+mn-cs"/>
                </a:rPr>
                <a:t>Important: only click the “Finalize” button if the district will</a:t>
              </a:r>
              <a:r>
                <a:rPr lang="en-US" altLang="en-US" sz="2800" b="0" dirty="0">
                  <a:latin typeface="Arial" panose="020B0604020202020204"/>
                </a:rPr>
                <a:t> not submit a BR for that quarter. </a:t>
              </a:r>
              <a:endParaRPr kumimoji="0" lang="en-US" altLang="en-US" sz="2800" b="0" i="0" u="none" strike="noStrike" kern="1200" cap="none" spc="0" normalizeH="0" baseline="0" noProof="0" dirty="0">
                <a:ln>
                  <a:noFill/>
                </a:ln>
                <a:solidFill>
                  <a:srgbClr val="0C4A6D"/>
                </a:solidFill>
                <a:effectLst/>
                <a:uLnTx/>
                <a:uFillTx/>
                <a:latin typeface="Arial" panose="020B0604020202020204"/>
                <a:ea typeface="+mn-ea"/>
                <a:cs typeface="+mn-cs"/>
              </a:endParaRPr>
            </a:p>
          </p:txBody>
        </p:sp>
        <p:pic>
          <p:nvPicPr>
            <p:cNvPr id="6" name="Graphic 5" descr="Warning outline">
              <a:extLst>
                <a:ext uri="{FF2B5EF4-FFF2-40B4-BE49-F238E27FC236}">
                  <a16:creationId xmlns:a16="http://schemas.microsoft.com/office/drawing/2014/main" id="{A9FE0FB7-3AB6-E135-E267-93D2C5CF928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2449" y="5446154"/>
              <a:ext cx="987548" cy="987548"/>
            </a:xfrm>
            <a:prstGeom prst="rect">
              <a:avLst/>
            </a:prstGeom>
          </p:spPr>
        </p:pic>
      </p:grpSp>
    </p:spTree>
    <p:extLst>
      <p:ext uri="{BB962C8B-B14F-4D97-AF65-F5344CB8AC3E}">
        <p14:creationId xmlns:p14="http://schemas.microsoft.com/office/powerpoint/2010/main" val="304488477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Title 1">
            <a:extLst>
              <a:ext uri="{FF2B5EF4-FFF2-40B4-BE49-F238E27FC236}">
                <a16:creationId xmlns:a16="http://schemas.microsoft.com/office/drawing/2014/main" id="{E8FB06C2-8754-48C6-A53F-02DF7DD40D43}"/>
              </a:ext>
            </a:extLst>
          </p:cNvPr>
          <p:cNvSpPr>
            <a:spLocks noGrp="1"/>
          </p:cNvSpPr>
          <p:nvPr>
            <p:ph type="title"/>
          </p:nvPr>
        </p:nvSpPr>
        <p:spPr/>
        <p:txBody>
          <a:bodyPr>
            <a:normAutofit/>
          </a:bodyPr>
          <a:lstStyle/>
          <a:p>
            <a:r>
              <a:rPr lang="en-US" altLang="en-US" b="1" dirty="0"/>
              <a:t>MEPEX Expenditure Screens Updated</a:t>
            </a:r>
          </a:p>
        </p:txBody>
      </p:sp>
      <p:sp>
        <p:nvSpPr>
          <p:cNvPr id="6" name="Slide Number Placeholder 5">
            <a:extLst>
              <a:ext uri="{FF2B5EF4-FFF2-40B4-BE49-F238E27FC236}">
                <a16:creationId xmlns:a16="http://schemas.microsoft.com/office/drawing/2014/main" id="{7567EF96-42A3-4731-838A-C3EA0082A3AA}"/>
              </a:ext>
            </a:extLst>
          </p:cNvPr>
          <p:cNvSpPr>
            <a:spLocks noGrp="1"/>
          </p:cNvSpPr>
          <p:nvPr>
            <p:ph type="sldNum" sz="quarter" idx="12"/>
          </p:nvPr>
        </p:nvSpPr>
        <p:spPr>
          <a:prstGeom prst="rect">
            <a:avLst/>
          </a:prstGeom>
        </p:spPr>
        <p:txBody>
          <a:bodyPr/>
          <a:lstStyle/>
          <a:p>
            <a:pPr>
              <a:defRPr/>
            </a:pPr>
            <a:fld id="{30483C2D-51BE-4E0C-902F-1ED0CDDB8CB3}" type="slidenum">
              <a:rPr lang="en-US" altLang="en-US" smtClean="0"/>
              <a:pPr>
                <a:defRPr/>
              </a:pPr>
              <a:t>62</a:t>
            </a:fld>
            <a:endParaRPr lang="en-US" altLang="en-US" dirty="0"/>
          </a:p>
        </p:txBody>
      </p:sp>
      <p:sp>
        <p:nvSpPr>
          <p:cNvPr id="2" name="TextBox 1">
            <a:extLst>
              <a:ext uri="{FF2B5EF4-FFF2-40B4-BE49-F238E27FC236}">
                <a16:creationId xmlns:a16="http://schemas.microsoft.com/office/drawing/2014/main" id="{EDD1292A-D457-4E2D-B1E3-97B1473747E8}"/>
              </a:ext>
            </a:extLst>
          </p:cNvPr>
          <p:cNvSpPr txBox="1"/>
          <p:nvPr/>
        </p:nvSpPr>
        <p:spPr>
          <a:xfrm>
            <a:off x="141402" y="1939156"/>
            <a:ext cx="11909196" cy="954107"/>
          </a:xfrm>
          <a:prstGeom prst="rect">
            <a:avLst/>
          </a:prstGeom>
          <a:noFill/>
        </p:spPr>
        <p:txBody>
          <a:bodyPr wrap="square" rtlCol="0">
            <a:spAutoFit/>
          </a:bodyPr>
          <a:lstStyle/>
          <a:p>
            <a:pPr lvl="0">
              <a:defRPr/>
            </a:pPr>
            <a:r>
              <a:rPr lang="en-US" sz="2800" dirty="0">
                <a:solidFill>
                  <a:srgbClr val="0C4A6D"/>
                </a:solidFill>
              </a:rPr>
              <a:t>The dates for the ‘Approved Budget’ rollover into the expenditure side are as follows:</a:t>
            </a:r>
          </a:p>
        </p:txBody>
      </p:sp>
      <p:graphicFrame>
        <p:nvGraphicFramePr>
          <p:cNvPr id="4" name="Table 3" descr="Table" title="Table">
            <a:extLst>
              <a:ext uri="{FF2B5EF4-FFF2-40B4-BE49-F238E27FC236}">
                <a16:creationId xmlns:a16="http://schemas.microsoft.com/office/drawing/2014/main" id="{9D1F5A75-9BEE-4A1F-9683-5E21B84B644C}"/>
              </a:ext>
            </a:extLst>
          </p:cNvPr>
          <p:cNvGraphicFramePr>
            <a:graphicFrameLocks noGrp="1"/>
          </p:cNvGraphicFramePr>
          <p:nvPr>
            <p:extLst>
              <p:ext uri="{D42A27DB-BD31-4B8C-83A1-F6EECF244321}">
                <p14:modId xmlns:p14="http://schemas.microsoft.com/office/powerpoint/2010/main" val="3708540845"/>
              </p:ext>
            </p:extLst>
          </p:nvPr>
        </p:nvGraphicFramePr>
        <p:xfrm>
          <a:off x="141402" y="2913882"/>
          <a:ext cx="11909196" cy="2857208"/>
        </p:xfrm>
        <a:graphic>
          <a:graphicData uri="http://schemas.openxmlformats.org/drawingml/2006/table">
            <a:tbl>
              <a:tblPr firstRow="1" bandRow="1">
                <a:tableStyleId>{8A107856-5554-42FB-B03E-39F5DBC370BA}</a:tableStyleId>
              </a:tblPr>
              <a:tblGrid>
                <a:gridCol w="3657600">
                  <a:extLst>
                    <a:ext uri="{9D8B030D-6E8A-4147-A177-3AD203B41FA5}">
                      <a16:colId xmlns:a16="http://schemas.microsoft.com/office/drawing/2014/main" val="1447019664"/>
                    </a:ext>
                  </a:extLst>
                </a:gridCol>
                <a:gridCol w="8251596">
                  <a:extLst>
                    <a:ext uri="{9D8B030D-6E8A-4147-A177-3AD203B41FA5}">
                      <a16:colId xmlns:a16="http://schemas.microsoft.com/office/drawing/2014/main" val="3052963542"/>
                    </a:ext>
                  </a:extLst>
                </a:gridCol>
              </a:tblGrid>
              <a:tr h="408101">
                <a:tc>
                  <a:txBody>
                    <a:bodyPr/>
                    <a:lstStyle/>
                    <a:p>
                      <a:pPr marL="0" indent="0" algn="ctr" rtl="0" eaLnBrk="1" latinLnBrk="0" hangingPunct="1">
                        <a:lnSpc>
                          <a:spcPct val="100000"/>
                        </a:lnSpc>
                        <a:spcBef>
                          <a:spcPts val="0"/>
                        </a:spcBef>
                        <a:spcAft>
                          <a:spcPts val="0"/>
                        </a:spcAft>
                        <a:buFont typeface="Arial" panose="020B0604020202020204" pitchFamily="34" charset="0"/>
                        <a:buNone/>
                      </a:pPr>
                      <a:r>
                        <a:rPr lang="en-US" sz="2400" b="1" kern="1200" baseline="0" dirty="0">
                          <a:effectLst/>
                        </a:rPr>
                        <a:t>Submission 1 – Sep. 15</a:t>
                      </a:r>
                      <a:endParaRPr lang="en-US" sz="2400" dirty="0">
                        <a:effectLst/>
                      </a:endParaRPr>
                    </a:p>
                  </a:txBody>
                  <a:tcPr marL="0" marR="0" marT="0" marB="0"/>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200" b="0" kern="1200" baseline="0" dirty="0">
                          <a:effectLst/>
                        </a:rPr>
                        <a:t>Revised Budget will first appear in the July Expenditure Screens</a:t>
                      </a:r>
                      <a:endParaRPr lang="en-US" sz="2200" b="0" dirty="0">
                        <a:effectLst/>
                      </a:endParaRPr>
                    </a:p>
                  </a:txBody>
                  <a:tcPr marL="0" marR="0" marT="0" marB="0" anchor="ctr"/>
                </a:tc>
                <a:extLst>
                  <a:ext uri="{0D108BD9-81ED-4DB2-BD59-A6C34878D82A}">
                    <a16:rowId xmlns:a16="http://schemas.microsoft.com/office/drawing/2014/main" val="2955592365"/>
                  </a:ext>
                </a:extLst>
              </a:tr>
              <a:tr h="872448">
                <a:tc>
                  <a:txBody>
                    <a:bodyPr/>
                    <a:lstStyle/>
                    <a:p>
                      <a:pPr marL="0" marR="0" indent="0" algn="ctr" rtl="0" eaLnBrk="1" fontAlgn="auto" latinLnBrk="0" hangingPunct="1">
                        <a:lnSpc>
                          <a:spcPct val="100000"/>
                        </a:lnSpc>
                        <a:spcBef>
                          <a:spcPts val="0"/>
                        </a:spcBef>
                        <a:spcAft>
                          <a:spcPts val="0"/>
                        </a:spcAft>
                        <a:buFont typeface="Arial" panose="020B0604020202020204" pitchFamily="34" charset="0"/>
                        <a:buNone/>
                      </a:pPr>
                      <a:r>
                        <a:rPr lang="en-US" sz="2400" b="1" kern="1200" baseline="0" dirty="0">
                          <a:effectLst/>
                        </a:rPr>
                        <a:t>Submission 2 – Dec. 15</a:t>
                      </a:r>
                      <a:endParaRPr lang="en-US" sz="2400" dirty="0">
                        <a:effectLst/>
                      </a:endParaRPr>
                    </a:p>
                  </a:txBody>
                  <a:tcPr marL="0" marR="0" marT="0" marB="0"/>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200" kern="1200" baseline="0" dirty="0">
                          <a:effectLst/>
                        </a:rPr>
                        <a:t>Revised Budget will first appear in the October Expenditure Screens</a:t>
                      </a:r>
                    </a:p>
                  </a:txBody>
                  <a:tcPr marL="0" marR="0" marT="0" marB="0" anchor="ctr"/>
                </a:tc>
                <a:extLst>
                  <a:ext uri="{0D108BD9-81ED-4DB2-BD59-A6C34878D82A}">
                    <a16:rowId xmlns:a16="http://schemas.microsoft.com/office/drawing/2014/main" val="638031448"/>
                  </a:ext>
                </a:extLst>
              </a:tr>
              <a:tr h="862482">
                <a:tc>
                  <a:txBody>
                    <a:bodyPr/>
                    <a:lstStyle/>
                    <a:p>
                      <a:pPr marL="0" marR="0" indent="0" algn="ctr" rtl="0" eaLnBrk="1" fontAlgn="auto" latinLnBrk="0" hangingPunct="1">
                        <a:lnSpc>
                          <a:spcPct val="100000"/>
                        </a:lnSpc>
                        <a:spcBef>
                          <a:spcPts val="0"/>
                        </a:spcBef>
                        <a:spcAft>
                          <a:spcPts val="0"/>
                        </a:spcAft>
                        <a:buFont typeface="Arial" panose="020B0604020202020204" pitchFamily="34" charset="0"/>
                        <a:buNone/>
                      </a:pPr>
                      <a:r>
                        <a:rPr lang="en-US" sz="2400" b="1" kern="1200" baseline="0" dirty="0">
                          <a:effectLst/>
                        </a:rPr>
                        <a:t> Submission 3 – Mar. 15 </a:t>
                      </a:r>
                      <a:endParaRPr lang="en-US" sz="2400" dirty="0">
                        <a:effectLst/>
                      </a:endParaRPr>
                    </a:p>
                  </a:txBody>
                  <a:tcPr marL="0" marR="0" marT="0" marB="0"/>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200" kern="1200" baseline="0" dirty="0">
                          <a:effectLst/>
                        </a:rPr>
                        <a:t>Revised Budget will first appear in the January Expenditure Screens</a:t>
                      </a:r>
                      <a:endParaRPr lang="en-US" sz="2200" dirty="0">
                        <a:effectLst/>
                      </a:endParaRPr>
                    </a:p>
                  </a:txBody>
                  <a:tcPr marL="0" marR="0" marT="0" marB="0" anchor="ctr"/>
                </a:tc>
                <a:extLst>
                  <a:ext uri="{0D108BD9-81ED-4DB2-BD59-A6C34878D82A}">
                    <a16:rowId xmlns:a16="http://schemas.microsoft.com/office/drawing/2014/main" val="2235580228"/>
                  </a:ext>
                </a:extLst>
              </a:tr>
              <a:tr h="714177">
                <a:tc>
                  <a:txBody>
                    <a:bodyPr/>
                    <a:lstStyle/>
                    <a:p>
                      <a:pPr marL="0" marR="0" indent="0" algn="ctr" rtl="0" eaLnBrk="1" fontAlgn="auto" latinLnBrk="0" hangingPunct="1">
                        <a:lnSpc>
                          <a:spcPct val="100000"/>
                        </a:lnSpc>
                        <a:spcBef>
                          <a:spcPts val="0"/>
                        </a:spcBef>
                        <a:spcAft>
                          <a:spcPts val="0"/>
                        </a:spcAft>
                        <a:buFont typeface="Arial" panose="020B0604020202020204" pitchFamily="34" charset="0"/>
                        <a:buNone/>
                      </a:pPr>
                      <a:r>
                        <a:rPr lang="en-US" sz="2400" b="1" kern="1200" baseline="0" dirty="0">
                          <a:effectLst/>
                        </a:rPr>
                        <a:t>Submission 4 – May 31</a:t>
                      </a:r>
                      <a:endParaRPr lang="en-US" sz="2400" dirty="0">
                        <a:effectLst/>
                      </a:endParaRPr>
                    </a:p>
                  </a:txBody>
                  <a:tcPr marL="0" marR="0" marT="0" marB="0"/>
                </a:tc>
                <a:tc>
                  <a:txBody>
                    <a:bodyPr/>
                    <a:lstStyle/>
                    <a:p>
                      <a:pPr marL="0" marR="0" indent="0" algn="l" rtl="0" eaLnBrk="1" fontAlgn="auto" latinLnBrk="0" hangingPunct="1">
                        <a:lnSpc>
                          <a:spcPct val="100000"/>
                        </a:lnSpc>
                        <a:spcBef>
                          <a:spcPts val="0"/>
                        </a:spcBef>
                        <a:spcAft>
                          <a:spcPts val="0"/>
                        </a:spcAft>
                        <a:buFont typeface="Arial" panose="020B0604020202020204" pitchFamily="34" charset="0"/>
                        <a:buNone/>
                      </a:pPr>
                      <a:r>
                        <a:rPr lang="en-US" sz="2200" kern="1200" baseline="0" dirty="0">
                          <a:effectLst/>
                        </a:rPr>
                        <a:t>Revised Budget will first appear in the April Expenditure Screens </a:t>
                      </a:r>
                      <a:endParaRPr lang="en-US" sz="2200" dirty="0">
                        <a:effectLst/>
                      </a:endParaRPr>
                    </a:p>
                  </a:txBody>
                  <a:tcPr marL="0" marR="0" marT="0" marB="0" anchor="ctr"/>
                </a:tc>
                <a:extLst>
                  <a:ext uri="{0D108BD9-81ED-4DB2-BD59-A6C34878D82A}">
                    <a16:rowId xmlns:a16="http://schemas.microsoft.com/office/drawing/2014/main" val="370900277"/>
                  </a:ext>
                </a:extLst>
              </a:tr>
            </a:tbl>
          </a:graphicData>
        </a:graphic>
      </p:graphicFrame>
    </p:spTree>
    <p:extLst>
      <p:ext uri="{BB962C8B-B14F-4D97-AF65-F5344CB8AC3E}">
        <p14:creationId xmlns:p14="http://schemas.microsoft.com/office/powerpoint/2010/main" val="330178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Title 2">
            <a:extLst>
              <a:ext uri="{FF2B5EF4-FFF2-40B4-BE49-F238E27FC236}">
                <a16:creationId xmlns:a16="http://schemas.microsoft.com/office/drawing/2014/main" id="{FD040A03-B5D7-4C1F-93FF-5EFB6B455CBA}"/>
              </a:ext>
            </a:extLst>
          </p:cNvPr>
          <p:cNvSpPr>
            <a:spLocks noGrp="1"/>
          </p:cNvSpPr>
          <p:nvPr>
            <p:ph type="title" idx="4294967295"/>
          </p:nvPr>
        </p:nvSpPr>
        <p:spPr>
          <a:xfrm>
            <a:off x="0" y="203200"/>
            <a:ext cx="11887200" cy="1325563"/>
          </a:xfrm>
        </p:spPr>
        <p:txBody>
          <a:bodyPr>
            <a:normAutofit/>
          </a:bodyPr>
          <a:lstStyle/>
          <a:p>
            <a:r>
              <a:rPr lang="en-US" altLang="en-US" sz="6000" b="1" dirty="0"/>
              <a:t>Check for Understanding</a:t>
            </a:r>
          </a:p>
        </p:txBody>
      </p:sp>
      <p:sp>
        <p:nvSpPr>
          <p:cNvPr id="6" name="Slide Number Placeholder 5">
            <a:extLst>
              <a:ext uri="{FF2B5EF4-FFF2-40B4-BE49-F238E27FC236}">
                <a16:creationId xmlns:a16="http://schemas.microsoft.com/office/drawing/2014/main" id="{974ED341-21B7-46CF-BBBA-2D7810A303C0}"/>
              </a:ext>
            </a:extLst>
          </p:cNvPr>
          <p:cNvSpPr>
            <a:spLocks noGrp="1"/>
          </p:cNvSpPr>
          <p:nvPr>
            <p:ph type="sldNum" sz="quarter" idx="4294967295"/>
          </p:nvPr>
        </p:nvSpPr>
        <p:spPr>
          <a:xfrm>
            <a:off x="9956800" y="6248400"/>
            <a:ext cx="2235200" cy="457200"/>
          </a:xfrm>
          <a:prstGeom prst="rect">
            <a:avLst/>
          </a:prstGeom>
        </p:spPr>
        <p:txBody>
          <a:bodyPr/>
          <a:lstStyle/>
          <a:p>
            <a:pPr>
              <a:defRPr/>
            </a:pPr>
            <a:fld id="{68B2527D-A1A1-46EF-8360-8D5D1821CD33}" type="slidenum">
              <a:rPr lang="en-US" altLang="en-US" smtClean="0"/>
              <a:pPr>
                <a:defRPr/>
              </a:pPr>
              <a:t>63</a:t>
            </a:fld>
            <a:endParaRPr lang="en-US" altLang="en-US" dirty="0"/>
          </a:p>
        </p:txBody>
      </p:sp>
      <p:pic>
        <p:nvPicPr>
          <p:cNvPr id="4" name="Graphic 3" descr="Brainstorm outline">
            <a:extLst>
              <a:ext uri="{FF2B5EF4-FFF2-40B4-BE49-F238E27FC236}">
                <a16:creationId xmlns:a16="http://schemas.microsoft.com/office/drawing/2014/main" id="{5E8E673A-CD6E-628D-0CA5-ECFACACFE0B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12731" y="1681762"/>
            <a:ext cx="3766538" cy="3766538"/>
          </a:xfrm>
          <a:prstGeom prst="rect">
            <a:avLst/>
          </a:prstGeom>
        </p:spPr>
      </p:pic>
    </p:spTree>
    <p:extLst>
      <p:ext uri="{BB962C8B-B14F-4D97-AF65-F5344CB8AC3E}">
        <p14:creationId xmlns:p14="http://schemas.microsoft.com/office/powerpoint/2010/main" val="13636437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Title 1">
            <a:extLst>
              <a:ext uri="{FF2B5EF4-FFF2-40B4-BE49-F238E27FC236}">
                <a16:creationId xmlns:a16="http://schemas.microsoft.com/office/drawing/2014/main" id="{F297F553-8920-467B-A161-1EDD24BEDE9A}"/>
              </a:ext>
            </a:extLst>
          </p:cNvPr>
          <p:cNvSpPr>
            <a:spLocks noGrp="1"/>
          </p:cNvSpPr>
          <p:nvPr>
            <p:ph type="title"/>
          </p:nvPr>
        </p:nvSpPr>
        <p:spPr>
          <a:xfrm>
            <a:off x="152400" y="316093"/>
            <a:ext cx="11887200" cy="1325563"/>
          </a:xfrm>
        </p:spPr>
        <p:txBody>
          <a:bodyPr/>
          <a:lstStyle/>
          <a:p>
            <a:r>
              <a:rPr lang="en-US" altLang="en-US" b="1" dirty="0"/>
              <a:t>Pre-Approvals</a:t>
            </a:r>
          </a:p>
        </p:txBody>
      </p:sp>
      <p:sp>
        <p:nvSpPr>
          <p:cNvPr id="5" name="Slide Number Placeholder 4">
            <a:extLst>
              <a:ext uri="{FF2B5EF4-FFF2-40B4-BE49-F238E27FC236}">
                <a16:creationId xmlns:a16="http://schemas.microsoft.com/office/drawing/2014/main" id="{0E607940-01CF-4597-AAEB-0169756EF4EC}"/>
              </a:ext>
            </a:extLst>
          </p:cNvPr>
          <p:cNvSpPr>
            <a:spLocks noGrp="1"/>
          </p:cNvSpPr>
          <p:nvPr>
            <p:ph type="sldNum" sz="quarter" idx="12"/>
          </p:nvPr>
        </p:nvSpPr>
        <p:spPr>
          <a:prstGeom prst="rect">
            <a:avLst/>
          </a:prstGeom>
        </p:spPr>
        <p:txBody>
          <a:bodyPr/>
          <a:lstStyle/>
          <a:p>
            <a:pPr algn="r">
              <a:defRPr/>
            </a:pPr>
            <a:fld id="{80B58A8A-86A1-4995-B151-C0D7222028A6}" type="slidenum">
              <a:rPr lang="en-US" altLang="en-US" smtClean="0"/>
              <a:pPr algn="r">
                <a:defRPr/>
              </a:pPr>
              <a:t>64</a:t>
            </a:fld>
            <a:endParaRPr lang="en-US" altLang="en-US" dirty="0"/>
          </a:p>
        </p:txBody>
      </p:sp>
      <p:sp>
        <p:nvSpPr>
          <p:cNvPr id="4" name="TextBox 3">
            <a:extLst>
              <a:ext uri="{FF2B5EF4-FFF2-40B4-BE49-F238E27FC236}">
                <a16:creationId xmlns:a16="http://schemas.microsoft.com/office/drawing/2014/main" id="{C75020CA-A03C-04CD-24FF-C25DE7AD686E}"/>
              </a:ext>
            </a:extLst>
          </p:cNvPr>
          <p:cNvSpPr txBox="1"/>
          <p:nvPr/>
        </p:nvSpPr>
        <p:spPr>
          <a:xfrm>
            <a:off x="1422400" y="1896142"/>
            <a:ext cx="9347200" cy="4093428"/>
          </a:xfrm>
          <a:prstGeom prst="rect">
            <a:avLst/>
          </a:prstGeom>
          <a:noFill/>
        </p:spPr>
        <p:txBody>
          <a:bodyPr wrap="square">
            <a:spAutoFit/>
          </a:bodyPr>
          <a:lstStyle/>
          <a:p>
            <a:pPr algn="ctr"/>
            <a:r>
              <a:rPr lang="en-US" altLang="en-US" sz="3200" dirty="0">
                <a:solidFill>
                  <a:srgbClr val="0C4A6D"/>
                </a:solidFill>
                <a:latin typeface="Arial" panose="020B0604020202020204" pitchFamily="34" charset="0"/>
                <a:ea typeface="ＭＳ Ｐゴシック" panose="020B0600070205080204" pitchFamily="34" charset="-128"/>
                <a:cs typeface="Arial" panose="020B0604020202020204" pitchFamily="34" charset="0"/>
              </a:rPr>
              <a:t>T</a:t>
            </a:r>
            <a:r>
              <a:rPr lang="en-US" altLang="en-US" sz="3200" baseline="0" dirty="0">
                <a:solidFill>
                  <a:srgbClr val="0C4A6D"/>
                </a:solidFill>
                <a:latin typeface="Arial" panose="020B0604020202020204" pitchFamily="34" charset="0"/>
                <a:ea typeface="ＭＳ Ｐゴシック" panose="020B0600070205080204" pitchFamily="34" charset="-128"/>
                <a:cs typeface="Arial" panose="020B0604020202020204" pitchFamily="34" charset="0"/>
              </a:rPr>
              <a:t>here are situations when a subgrantee cannot wait until a BR</a:t>
            </a:r>
            <a:r>
              <a:rPr lang="en-US" altLang="en-US" sz="3200" dirty="0">
                <a:solidFill>
                  <a:srgbClr val="0C4A6D"/>
                </a:solidFill>
                <a:latin typeface="Arial" panose="020B0604020202020204" pitchFamily="34" charset="0"/>
                <a:ea typeface="ＭＳ Ｐゴシック" panose="020B0600070205080204" pitchFamily="34" charset="-128"/>
                <a:cs typeface="Arial" panose="020B0604020202020204" pitchFamily="34" charset="0"/>
              </a:rPr>
              <a:t> to revise their budget, for example if they increase student participation in a service and need additional funds for transportation. </a:t>
            </a:r>
          </a:p>
          <a:p>
            <a:pPr algn="ctr"/>
            <a:endParaRPr lang="en-US" altLang="en-US" sz="3200" dirty="0">
              <a:solidFill>
                <a:srgbClr val="0C4A6D"/>
              </a:solidFill>
              <a:latin typeface="Arial" panose="020B0604020202020204" pitchFamily="34" charset="0"/>
              <a:ea typeface="ＭＳ Ｐゴシック" panose="020B0600070205080204" pitchFamily="34" charset="-128"/>
              <a:cs typeface="Arial" panose="020B0604020202020204" pitchFamily="34" charset="0"/>
            </a:endParaRPr>
          </a:p>
          <a:p>
            <a:pPr algn="ctr"/>
            <a:r>
              <a:rPr lang="en-US" sz="3200" dirty="0">
                <a:solidFill>
                  <a:srgbClr val="0C4A6D"/>
                </a:solidFill>
                <a:latin typeface="Arial" panose="020B0604020202020204" pitchFamily="34" charset="0"/>
                <a:ea typeface="ＭＳ Ｐゴシック" panose="020B0600070205080204" pitchFamily="34" charset="-128"/>
                <a:cs typeface="Arial" panose="020B0604020202020204" pitchFamily="34" charset="0"/>
              </a:rPr>
              <a:t>Contact your consultant to request the </a:t>
            </a:r>
          </a:p>
          <a:p>
            <a:pPr algn="ctr"/>
            <a:r>
              <a:rPr lang="en-US" sz="3200" dirty="0">
                <a:solidFill>
                  <a:srgbClr val="0C4A6D"/>
                </a:solidFill>
                <a:latin typeface="Arial" panose="020B0604020202020204" pitchFamily="34" charset="0"/>
                <a:ea typeface="ＭＳ Ｐゴシック" panose="020B0600070205080204" pitchFamily="34" charset="-128"/>
                <a:cs typeface="Arial" panose="020B0604020202020204" pitchFamily="34" charset="0"/>
              </a:rPr>
              <a:t>pre-approval. </a:t>
            </a:r>
          </a:p>
          <a:p>
            <a:endParaRPr lang="en-US" sz="1600" dirty="0">
              <a:latin typeface="Arial" panose="020B060402020202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pPr>
            <a:endParaRPr lang="en-US" sz="1600" dirty="0"/>
          </a:p>
        </p:txBody>
      </p:sp>
    </p:spTree>
    <p:extLst>
      <p:ext uri="{BB962C8B-B14F-4D97-AF65-F5344CB8AC3E}">
        <p14:creationId xmlns:p14="http://schemas.microsoft.com/office/powerpoint/2010/main" val="378081923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533FD71-03E1-48B5-9C0D-751F6C690787}"/>
              </a:ext>
              <a:ext uri="{C183D7F6-B498-43B3-948B-1728B52AA6E4}">
                <adec:decorative xmlns:adec="http://schemas.microsoft.com/office/drawing/2017/decorative" val="0"/>
              </a:ext>
            </a:extLst>
          </p:cNvPr>
          <p:cNvSpPr>
            <a:spLocks noGrp="1"/>
          </p:cNvSpPr>
          <p:nvPr>
            <p:ph type="title"/>
          </p:nvPr>
        </p:nvSpPr>
        <p:spPr/>
        <p:txBody>
          <a:bodyPr/>
          <a:lstStyle/>
          <a:p>
            <a:r>
              <a:rPr lang="en-US" altLang="en-US" b="1" dirty="0"/>
              <a:t>Common Mistakes </a:t>
            </a:r>
          </a:p>
        </p:txBody>
      </p:sp>
      <p:sp>
        <p:nvSpPr>
          <p:cNvPr id="2" name="Content Placeholder 1">
            <a:extLst>
              <a:ext uri="{FF2B5EF4-FFF2-40B4-BE49-F238E27FC236}">
                <a16:creationId xmlns:a16="http://schemas.microsoft.com/office/drawing/2014/main" id="{39AEE1D3-CD9D-559C-25FE-FAF7B5EA2E4D}"/>
              </a:ext>
            </a:extLst>
          </p:cNvPr>
          <p:cNvSpPr>
            <a:spLocks noGrp="1"/>
          </p:cNvSpPr>
          <p:nvPr>
            <p:ph idx="1"/>
          </p:nvPr>
        </p:nvSpPr>
        <p:spPr>
          <a:xfrm>
            <a:off x="344904" y="1370084"/>
            <a:ext cx="11670632" cy="5015901"/>
          </a:xfrm>
        </p:spPr>
        <p:txBody>
          <a:bodyPr/>
          <a:lstStyle/>
          <a:p>
            <a:r>
              <a:rPr lang="en-US" sz="3600" dirty="0"/>
              <a:t>Regions forget to either approve or finalize their districts’ budget revisions in MEPEX. </a:t>
            </a:r>
          </a:p>
          <a:p>
            <a:r>
              <a:rPr lang="en-US" sz="3600" dirty="0"/>
              <a:t>Object codes are reduced more than their original budgets, causing negative balances. </a:t>
            </a:r>
          </a:p>
          <a:p>
            <a:r>
              <a:rPr lang="en-US" sz="3600" dirty="0"/>
              <a:t>Users are not able to create a new BR because a previous plan was kept in draft mode and never submitted.</a:t>
            </a:r>
          </a:p>
          <a:p>
            <a:r>
              <a:rPr lang="en-US" sz="3600" dirty="0"/>
              <a:t>Regions click the “Finalize” button instead of the “Approve” button in MEPEX for a submitted BR. </a:t>
            </a:r>
          </a:p>
          <a:p>
            <a:endParaRPr lang="en-US" dirty="0"/>
          </a:p>
        </p:txBody>
      </p:sp>
      <p:sp>
        <p:nvSpPr>
          <p:cNvPr id="4" name="Slide Number Placeholder 3">
            <a:extLst>
              <a:ext uri="{FF2B5EF4-FFF2-40B4-BE49-F238E27FC236}">
                <a16:creationId xmlns:a16="http://schemas.microsoft.com/office/drawing/2014/main" id="{55518CC0-BA61-457B-B9C4-00D512333ED7}"/>
              </a:ext>
            </a:extLst>
          </p:cNvPr>
          <p:cNvSpPr>
            <a:spLocks noGrp="1"/>
          </p:cNvSpPr>
          <p:nvPr>
            <p:ph type="sldNum" sz="quarter" idx="4294967295"/>
          </p:nvPr>
        </p:nvSpPr>
        <p:spPr>
          <a:xfrm>
            <a:off x="9347200" y="6356350"/>
            <a:ext cx="2844800" cy="365125"/>
          </a:xfrm>
          <a:prstGeom prst="rect">
            <a:avLst/>
          </a:prstGeom>
        </p:spPr>
        <p:txBody>
          <a:bodyPr/>
          <a:lstStyle/>
          <a:p>
            <a:pPr algn="r">
              <a:defRPr/>
            </a:pPr>
            <a:fld id="{788ED278-EAEB-47E7-9444-31F28CD8A452}" type="slidenum">
              <a:rPr lang="en-US" altLang="en-US" smtClean="0"/>
              <a:pPr algn="r">
                <a:defRPr/>
              </a:pPr>
              <a:t>65</a:t>
            </a:fld>
            <a:endParaRPr lang="en-US" altLang="en-US" dirty="0"/>
          </a:p>
        </p:txBody>
      </p:sp>
    </p:spTree>
    <p:extLst>
      <p:ext uri="{BB962C8B-B14F-4D97-AF65-F5344CB8AC3E}">
        <p14:creationId xmlns:p14="http://schemas.microsoft.com/office/powerpoint/2010/main" val="41045395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533FD71-03E1-48B5-9C0D-751F6C690787}"/>
              </a:ext>
              <a:ext uri="{C183D7F6-B498-43B3-948B-1728B52AA6E4}">
                <adec:decorative xmlns:adec="http://schemas.microsoft.com/office/drawing/2017/decorative" val="0"/>
              </a:ext>
            </a:extLst>
          </p:cNvPr>
          <p:cNvSpPr>
            <a:spLocks noGrp="1"/>
          </p:cNvSpPr>
          <p:nvPr>
            <p:ph type="title"/>
          </p:nvPr>
        </p:nvSpPr>
        <p:spPr/>
        <p:txBody>
          <a:bodyPr/>
          <a:lstStyle/>
          <a:p>
            <a:r>
              <a:rPr lang="en-US" altLang="en-US" b="1" dirty="0"/>
              <a:t>Budget Revision 1 </a:t>
            </a:r>
          </a:p>
        </p:txBody>
      </p:sp>
      <p:graphicFrame>
        <p:nvGraphicFramePr>
          <p:cNvPr id="6" name="Content Placeholder 5">
            <a:extLst>
              <a:ext uri="{FF2B5EF4-FFF2-40B4-BE49-F238E27FC236}">
                <a16:creationId xmlns:a16="http://schemas.microsoft.com/office/drawing/2014/main" id="{A4C36E68-B424-47DD-6759-596131F41250}"/>
              </a:ext>
            </a:extLst>
          </p:cNvPr>
          <p:cNvGraphicFramePr>
            <a:graphicFrameLocks noGrp="1"/>
          </p:cNvGraphicFramePr>
          <p:nvPr>
            <p:ph idx="1"/>
            <p:extLst>
              <p:ext uri="{D42A27DB-BD31-4B8C-83A1-F6EECF244321}">
                <p14:modId xmlns:p14="http://schemas.microsoft.com/office/powerpoint/2010/main" val="3493458654"/>
              </p:ext>
            </p:extLst>
          </p:nvPr>
        </p:nvGraphicFramePr>
        <p:xfrm>
          <a:off x="908050" y="1340449"/>
          <a:ext cx="10807700" cy="50159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55518CC0-BA61-457B-B9C4-00D512333ED7}"/>
              </a:ext>
            </a:extLst>
          </p:cNvPr>
          <p:cNvSpPr>
            <a:spLocks noGrp="1"/>
          </p:cNvSpPr>
          <p:nvPr>
            <p:ph type="sldNum" sz="quarter" idx="4294967295"/>
          </p:nvPr>
        </p:nvSpPr>
        <p:spPr>
          <a:xfrm>
            <a:off x="9347200" y="6356350"/>
            <a:ext cx="2844800" cy="365125"/>
          </a:xfrm>
          <a:prstGeom prst="rect">
            <a:avLst/>
          </a:prstGeom>
        </p:spPr>
        <p:txBody>
          <a:bodyPr/>
          <a:lstStyle/>
          <a:p>
            <a:pPr algn="r">
              <a:defRPr/>
            </a:pPr>
            <a:fld id="{788ED278-EAEB-47E7-9444-31F28CD8A452}" type="slidenum">
              <a:rPr lang="en-US" altLang="en-US" smtClean="0"/>
              <a:pPr algn="r">
                <a:defRPr/>
              </a:pPr>
              <a:t>66</a:t>
            </a:fld>
            <a:endParaRPr lang="en-US" altLang="en-US" dirty="0"/>
          </a:p>
        </p:txBody>
      </p:sp>
    </p:spTree>
    <p:extLst>
      <p:ext uri="{BB962C8B-B14F-4D97-AF65-F5344CB8AC3E}">
        <p14:creationId xmlns:p14="http://schemas.microsoft.com/office/powerpoint/2010/main" val="377577722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533FD71-03E1-48B5-9C0D-751F6C690787}"/>
              </a:ext>
              <a:ext uri="{C183D7F6-B498-43B3-948B-1728B52AA6E4}">
                <adec:decorative xmlns:adec="http://schemas.microsoft.com/office/drawing/2017/decorative" val="0"/>
              </a:ext>
            </a:extLst>
          </p:cNvPr>
          <p:cNvSpPr>
            <a:spLocks noGrp="1"/>
          </p:cNvSpPr>
          <p:nvPr>
            <p:ph type="title"/>
          </p:nvPr>
        </p:nvSpPr>
        <p:spPr/>
        <p:txBody>
          <a:bodyPr/>
          <a:lstStyle/>
          <a:p>
            <a:r>
              <a:rPr lang="en-US" altLang="en-US" b="1" dirty="0"/>
              <a:t>Helpful Tips</a:t>
            </a:r>
          </a:p>
        </p:txBody>
      </p:sp>
      <p:sp>
        <p:nvSpPr>
          <p:cNvPr id="2" name="Content Placeholder 1">
            <a:extLst>
              <a:ext uri="{FF2B5EF4-FFF2-40B4-BE49-F238E27FC236}">
                <a16:creationId xmlns:a16="http://schemas.microsoft.com/office/drawing/2014/main" id="{39AEE1D3-CD9D-559C-25FE-FAF7B5EA2E4D}"/>
              </a:ext>
            </a:extLst>
          </p:cNvPr>
          <p:cNvSpPr>
            <a:spLocks noGrp="1"/>
          </p:cNvSpPr>
          <p:nvPr>
            <p:ph idx="1"/>
          </p:nvPr>
        </p:nvSpPr>
        <p:spPr>
          <a:xfrm>
            <a:off x="406400" y="1340449"/>
            <a:ext cx="11379200" cy="5015901"/>
          </a:xfrm>
        </p:spPr>
        <p:txBody>
          <a:bodyPr>
            <a:normAutofit lnSpcReduction="10000"/>
          </a:bodyPr>
          <a:lstStyle/>
          <a:p>
            <a:r>
              <a:rPr lang="en-US" sz="3600" dirty="0"/>
              <a:t>Label each budget item with the corresponding BR number. Budget changes made during Budget Revision 1 will be labeled with BR1, changes made during Budget Revision 2 will be labeled with BR2, etc. This will make it easier to track the changes throughout the year! </a:t>
            </a:r>
          </a:p>
          <a:p>
            <a:r>
              <a:rPr lang="en-US" sz="3600" dirty="0"/>
              <a:t>Use a different font color when making changes to non-budget tabs so that your edits are clearly visible. </a:t>
            </a:r>
          </a:p>
          <a:p>
            <a:r>
              <a:rPr lang="en-US" sz="3600" dirty="0"/>
              <a:t>Do not click the “save” button unless you have made an actual change to a service/activity. </a:t>
            </a:r>
          </a:p>
          <a:p>
            <a:endParaRPr lang="en-US" dirty="0"/>
          </a:p>
        </p:txBody>
      </p:sp>
      <p:sp>
        <p:nvSpPr>
          <p:cNvPr id="4" name="Slide Number Placeholder 3">
            <a:extLst>
              <a:ext uri="{FF2B5EF4-FFF2-40B4-BE49-F238E27FC236}">
                <a16:creationId xmlns:a16="http://schemas.microsoft.com/office/drawing/2014/main" id="{55518CC0-BA61-457B-B9C4-00D512333ED7}"/>
              </a:ext>
            </a:extLst>
          </p:cNvPr>
          <p:cNvSpPr>
            <a:spLocks noGrp="1"/>
          </p:cNvSpPr>
          <p:nvPr>
            <p:ph type="sldNum" sz="quarter" idx="4294967295"/>
          </p:nvPr>
        </p:nvSpPr>
        <p:spPr>
          <a:xfrm>
            <a:off x="9347200" y="6356350"/>
            <a:ext cx="2844800" cy="365125"/>
          </a:xfrm>
          <a:prstGeom prst="rect">
            <a:avLst/>
          </a:prstGeom>
        </p:spPr>
        <p:txBody>
          <a:bodyPr/>
          <a:lstStyle/>
          <a:p>
            <a:pPr algn="r">
              <a:defRPr/>
            </a:pPr>
            <a:fld id="{788ED278-EAEB-47E7-9444-31F28CD8A452}" type="slidenum">
              <a:rPr lang="en-US" altLang="en-US" smtClean="0"/>
              <a:pPr algn="r">
                <a:defRPr/>
              </a:pPr>
              <a:t>67</a:t>
            </a:fld>
            <a:endParaRPr lang="en-US" altLang="en-US" dirty="0"/>
          </a:p>
        </p:txBody>
      </p:sp>
    </p:spTree>
    <p:extLst>
      <p:ext uri="{BB962C8B-B14F-4D97-AF65-F5344CB8AC3E}">
        <p14:creationId xmlns:p14="http://schemas.microsoft.com/office/powerpoint/2010/main" val="43869118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8164B-74D6-5DF3-63C9-5B308EB6A9EC}"/>
              </a:ext>
            </a:extLst>
          </p:cNvPr>
          <p:cNvSpPr>
            <a:spLocks noGrp="1"/>
          </p:cNvSpPr>
          <p:nvPr>
            <p:ph type="title" idx="4294967295"/>
          </p:nvPr>
        </p:nvSpPr>
        <p:spPr>
          <a:xfrm>
            <a:off x="0" y="795338"/>
            <a:ext cx="11887200" cy="1325562"/>
          </a:xfrm>
        </p:spPr>
        <p:txBody>
          <a:bodyPr>
            <a:normAutofit/>
          </a:bodyPr>
          <a:lstStyle/>
          <a:p>
            <a:r>
              <a:rPr lang="en-US" sz="6000" b="1" dirty="0"/>
              <a:t>Questions &amp; Answers </a:t>
            </a:r>
          </a:p>
        </p:txBody>
      </p:sp>
      <p:pic>
        <p:nvPicPr>
          <p:cNvPr id="4" name="Graphic 3" descr="Questions with solid fill">
            <a:extLst>
              <a:ext uri="{FF2B5EF4-FFF2-40B4-BE49-F238E27FC236}">
                <a16:creationId xmlns:a16="http://schemas.microsoft.com/office/drawing/2014/main" id="{F8162838-A2C7-CD29-53C2-883F25127DE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49594" y="2121490"/>
            <a:ext cx="3292810" cy="3292810"/>
          </a:xfrm>
          <a:prstGeom prst="rect">
            <a:avLst/>
          </a:prstGeom>
        </p:spPr>
      </p:pic>
    </p:spTree>
    <p:extLst>
      <p:ext uri="{BB962C8B-B14F-4D97-AF65-F5344CB8AC3E}">
        <p14:creationId xmlns:p14="http://schemas.microsoft.com/office/powerpoint/2010/main" val="377112160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1777"/>
            <a:ext cx="11887200" cy="1325563"/>
          </a:xfrm>
        </p:spPr>
        <p:txBody>
          <a:bodyPr>
            <a:normAutofit/>
          </a:bodyPr>
          <a:lstStyle/>
          <a:p>
            <a:r>
              <a:rPr lang="en-US" altLang="en-US" b="1" dirty="0">
                <a:latin typeface="Arial" panose="020B0604020202020204" pitchFamily="34" charset="0"/>
                <a:cs typeface="Arial" panose="020B0604020202020204" pitchFamily="34" charset="0"/>
              </a:rPr>
              <a:t>Presentation Materials</a:t>
            </a:r>
            <a:endParaRPr lang="en-US" b="1" dirty="0"/>
          </a:p>
        </p:txBody>
      </p:sp>
      <p:sp>
        <p:nvSpPr>
          <p:cNvPr id="4" name="Slide Number Placeholder 3"/>
          <p:cNvSpPr>
            <a:spLocks noGrp="1"/>
          </p:cNvSpPr>
          <p:nvPr>
            <p:ph type="sldNum" sz="quarter" idx="4294967295"/>
          </p:nvPr>
        </p:nvSpPr>
        <p:spPr>
          <a:xfrm>
            <a:off x="8971641" y="6194425"/>
            <a:ext cx="2844800" cy="365125"/>
          </a:xfrm>
          <a:prstGeom prst="rect">
            <a:avLst/>
          </a:prstGeom>
        </p:spPr>
        <p:txBody>
          <a:bodyPr/>
          <a:lstStyle/>
          <a:p>
            <a:pPr algn="r">
              <a:defRPr/>
            </a:pPr>
            <a:fld id="{EF01606D-ECA5-44FF-9AEB-0224558C8ED9}" type="slidenum">
              <a:rPr lang="en-US" smtClean="0"/>
              <a:pPr algn="r">
                <a:defRPr/>
              </a:pPr>
              <a:t>69</a:t>
            </a:fld>
            <a:endParaRPr lang="en-US" dirty="0"/>
          </a:p>
        </p:txBody>
      </p:sp>
      <p:sp>
        <p:nvSpPr>
          <p:cNvPr id="11" name="Rectangle: Rounded Corners 10" descr="Hyperlink" title="Hyperlink to LACOE website"/>
          <p:cNvSpPr/>
          <p:nvPr/>
        </p:nvSpPr>
        <p:spPr>
          <a:xfrm>
            <a:off x="391883" y="5953834"/>
            <a:ext cx="11375572" cy="510778"/>
          </a:xfrm>
          <a:prstGeom prst="roundRect">
            <a:avLst/>
          </a:prstGeom>
          <a:solidFill>
            <a:srgbClr val="FFC1B3"/>
          </a:solidFill>
        </p:spPr>
        <p:txBody>
          <a:bodyPr wrap="square">
            <a:spAutoFit/>
          </a:bodyPr>
          <a:lstStyle/>
          <a:p>
            <a:pPr algn="ctr"/>
            <a:r>
              <a:rPr lang="en-US" sz="2400" b="1" dirty="0">
                <a:hlinkClick r:id="rId3"/>
              </a:rPr>
              <a:t>www.lacoe.edu/services/accountability/migrant-education/online-systems</a:t>
            </a:r>
            <a:r>
              <a:rPr lang="en-US" sz="2400" b="1" dirty="0"/>
              <a:t>  </a:t>
            </a:r>
          </a:p>
        </p:txBody>
      </p:sp>
      <p:pic>
        <p:nvPicPr>
          <p:cNvPr id="5" name="Picture 4" descr="Screenshot of the Los Angeles County Office of Education MEP Online Systems website">
            <a:extLst>
              <a:ext uri="{FF2B5EF4-FFF2-40B4-BE49-F238E27FC236}">
                <a16:creationId xmlns:a16="http://schemas.microsoft.com/office/drawing/2014/main" id="{464F8EA0-FC43-84A3-B8AC-D2782896066E}"/>
              </a:ext>
            </a:extLst>
          </p:cNvPr>
          <p:cNvPicPr>
            <a:picLocks noChangeAspect="1"/>
          </p:cNvPicPr>
          <p:nvPr/>
        </p:nvPicPr>
        <p:blipFill rotWithShape="1">
          <a:blip r:embed="rId4"/>
          <a:srcRect r="3486"/>
          <a:stretch/>
        </p:blipFill>
        <p:spPr>
          <a:xfrm>
            <a:off x="3381243" y="1303832"/>
            <a:ext cx="5240244" cy="4407419"/>
          </a:xfrm>
          <a:prstGeom prst="rect">
            <a:avLst/>
          </a:prstGeom>
          <a:ln>
            <a:solidFill>
              <a:schemeClr val="tx1"/>
            </a:solidFill>
          </a:ln>
        </p:spPr>
      </p:pic>
    </p:spTree>
    <p:extLst>
      <p:ext uri="{BB962C8B-B14F-4D97-AF65-F5344CB8AC3E}">
        <p14:creationId xmlns:p14="http://schemas.microsoft.com/office/powerpoint/2010/main" val="2779583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Title 1">
            <a:extLst>
              <a:ext uri="{FF2B5EF4-FFF2-40B4-BE49-F238E27FC236}">
                <a16:creationId xmlns:a16="http://schemas.microsoft.com/office/drawing/2014/main" id="{F297F553-8920-467B-A161-1EDD24BEDE9A}"/>
              </a:ext>
            </a:extLst>
          </p:cNvPr>
          <p:cNvSpPr>
            <a:spLocks noGrp="1"/>
          </p:cNvSpPr>
          <p:nvPr>
            <p:ph type="title"/>
          </p:nvPr>
        </p:nvSpPr>
        <p:spPr/>
        <p:txBody>
          <a:bodyPr/>
          <a:lstStyle/>
          <a:p>
            <a:r>
              <a:rPr lang="en-US" altLang="en-US" b="1" dirty="0"/>
              <a:t>Budget Process Overview</a:t>
            </a:r>
          </a:p>
        </p:txBody>
      </p:sp>
      <p:sp>
        <p:nvSpPr>
          <p:cNvPr id="5" name="Slide Number Placeholder 4">
            <a:extLst>
              <a:ext uri="{FF2B5EF4-FFF2-40B4-BE49-F238E27FC236}">
                <a16:creationId xmlns:a16="http://schemas.microsoft.com/office/drawing/2014/main" id="{0E607940-01CF-4597-AAEB-0169756EF4EC}"/>
              </a:ext>
            </a:extLst>
          </p:cNvPr>
          <p:cNvSpPr>
            <a:spLocks noGrp="1"/>
          </p:cNvSpPr>
          <p:nvPr>
            <p:ph type="sldNum" sz="quarter" idx="4294967295"/>
          </p:nvPr>
        </p:nvSpPr>
        <p:spPr>
          <a:xfrm>
            <a:off x="9956800" y="6248400"/>
            <a:ext cx="2235200" cy="457200"/>
          </a:xfrm>
          <a:prstGeom prst="rect">
            <a:avLst/>
          </a:prstGeom>
        </p:spPr>
        <p:txBody>
          <a:bodyPr/>
          <a:lstStyle/>
          <a:p>
            <a:pPr algn="r">
              <a:defRPr/>
            </a:pPr>
            <a:fld id="{80B58A8A-86A1-4995-B151-C0D7222028A6}" type="slidenum">
              <a:rPr lang="en-US" altLang="en-US" smtClean="0"/>
              <a:pPr algn="r">
                <a:defRPr/>
              </a:pPr>
              <a:t>7</a:t>
            </a:fld>
            <a:endParaRPr lang="en-US" altLang="en-US" dirty="0"/>
          </a:p>
        </p:txBody>
      </p:sp>
      <p:graphicFrame>
        <p:nvGraphicFramePr>
          <p:cNvPr id="3" name="Diagram 2" descr="Table with information about BR 1" title="Table with information about BR 1"/>
          <p:cNvGraphicFramePr/>
          <p:nvPr>
            <p:extLst>
              <p:ext uri="{D42A27DB-BD31-4B8C-83A1-F6EECF244321}">
                <p14:modId xmlns:p14="http://schemas.microsoft.com/office/powerpoint/2010/main" val="3312862587"/>
              </p:ext>
            </p:extLst>
          </p:nvPr>
        </p:nvGraphicFramePr>
        <p:xfrm>
          <a:off x="1840898" y="1411041"/>
          <a:ext cx="8510203" cy="4955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0190794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b="1" dirty="0">
                <a:latin typeface="Arial" panose="020B0604020202020204" pitchFamily="34" charset="0"/>
                <a:cs typeface="Arial" panose="020B0604020202020204" pitchFamily="34" charset="0"/>
              </a:rPr>
              <a:t>Contact Information</a:t>
            </a:r>
            <a:endParaRPr lang="en-US" b="1" dirty="0"/>
          </a:p>
        </p:txBody>
      </p:sp>
      <p:sp>
        <p:nvSpPr>
          <p:cNvPr id="4" name="Slide Number Placeholder 3"/>
          <p:cNvSpPr>
            <a:spLocks noGrp="1"/>
          </p:cNvSpPr>
          <p:nvPr>
            <p:ph type="sldNum" sz="quarter" idx="12"/>
          </p:nvPr>
        </p:nvSpPr>
        <p:spPr>
          <a:prstGeom prst="rect">
            <a:avLst/>
          </a:prstGeom>
        </p:spPr>
        <p:txBody>
          <a:bodyPr/>
          <a:lstStyle/>
          <a:p>
            <a:pPr algn="r">
              <a:defRPr/>
            </a:pPr>
            <a:fld id="{EF01606D-ECA5-44FF-9AEB-0224558C8ED9}" type="slidenum">
              <a:rPr lang="en-US" smtClean="0"/>
              <a:pPr algn="r">
                <a:defRPr/>
              </a:pPr>
              <a:t>70</a:t>
            </a:fld>
            <a:endParaRPr lang="en-US" dirty="0"/>
          </a:p>
        </p:txBody>
      </p:sp>
      <p:sp>
        <p:nvSpPr>
          <p:cNvPr id="7" name="Rectangle: Rounded Corners 6" descr="Hyperlink" title="Hyperlink to LACOE website"/>
          <p:cNvSpPr/>
          <p:nvPr/>
        </p:nvSpPr>
        <p:spPr>
          <a:xfrm>
            <a:off x="3220698" y="5328638"/>
            <a:ext cx="5750599" cy="646986"/>
          </a:xfrm>
          <a:prstGeom prst="roundRect">
            <a:avLst/>
          </a:prstGeom>
          <a:solidFill>
            <a:srgbClr val="FFC1B3"/>
          </a:solidFill>
        </p:spPr>
        <p:txBody>
          <a:bodyPr wrap="square">
            <a:spAutoFit/>
          </a:bodyPr>
          <a:lstStyle/>
          <a:p>
            <a:pPr algn="ctr"/>
            <a:r>
              <a:rPr lang="en-US" sz="3200" b="1" dirty="0">
                <a:hlinkClick r:id="rId3"/>
              </a:rPr>
              <a:t>mepsupport@lacoe.edu</a:t>
            </a:r>
            <a:r>
              <a:rPr lang="en-US" sz="3200" b="1" dirty="0"/>
              <a:t>  </a:t>
            </a:r>
          </a:p>
        </p:txBody>
      </p:sp>
      <p:sp>
        <p:nvSpPr>
          <p:cNvPr id="11" name="TextBox 10">
            <a:extLst>
              <a:ext uri="{FF2B5EF4-FFF2-40B4-BE49-F238E27FC236}">
                <a16:creationId xmlns:a16="http://schemas.microsoft.com/office/drawing/2014/main" id="{B2ABFD12-7C02-FBEC-41B8-8538E36648E0}"/>
              </a:ext>
            </a:extLst>
          </p:cNvPr>
          <p:cNvSpPr txBox="1"/>
          <p:nvPr/>
        </p:nvSpPr>
        <p:spPr>
          <a:xfrm>
            <a:off x="3014998" y="1529362"/>
            <a:ext cx="6162001" cy="2281476"/>
          </a:xfrm>
          <a:prstGeom prst="roundRect">
            <a:avLst/>
          </a:prstGeom>
          <a:solidFill>
            <a:srgbClr val="FFC1B3"/>
          </a:solidFill>
        </p:spPr>
        <p:txBody>
          <a:bodyPr wrap="square">
            <a:spAutoFit/>
          </a:bodyPr>
          <a:lstStyle/>
          <a:p>
            <a:pPr algn="ctr"/>
            <a:r>
              <a:rPr lang="en-US" sz="3200" b="1" dirty="0">
                <a:solidFill>
                  <a:schemeClr val="accent5">
                    <a:lumMod val="50000"/>
                  </a:schemeClr>
                </a:solidFill>
                <a:latin typeface="Arial" panose="020B0604020202020204" pitchFamily="34" charset="0"/>
                <a:cs typeface="Arial" panose="020B0604020202020204" pitchFamily="34" charset="0"/>
              </a:rPr>
              <a:t>Emily Smith</a:t>
            </a:r>
          </a:p>
          <a:p>
            <a:pPr algn="ctr"/>
            <a:r>
              <a:rPr lang="en-US" sz="3200" dirty="0">
                <a:solidFill>
                  <a:schemeClr val="accent5">
                    <a:lumMod val="50000"/>
                  </a:schemeClr>
                </a:solidFill>
                <a:latin typeface="Arial" panose="020B0604020202020204" pitchFamily="34" charset="0"/>
                <a:cs typeface="Arial" panose="020B0604020202020204" pitchFamily="34" charset="0"/>
              </a:rPr>
              <a:t>Education Programs Assistant</a:t>
            </a:r>
          </a:p>
          <a:p>
            <a:pPr algn="ctr"/>
            <a:r>
              <a:rPr lang="en-US" sz="3200" dirty="0">
                <a:solidFill>
                  <a:schemeClr val="accent5">
                    <a:lumMod val="50000"/>
                  </a:schemeClr>
                </a:solidFill>
                <a:latin typeface="Arial" panose="020B0604020202020204" pitchFamily="34" charset="0"/>
                <a:cs typeface="Arial" panose="020B0604020202020204" pitchFamily="34" charset="0"/>
                <a:hlinkClick r:id="rId4"/>
              </a:rPr>
              <a:t>emsmith@cde.ca.gov</a:t>
            </a:r>
            <a:r>
              <a:rPr lang="en-US" sz="3200" dirty="0">
                <a:solidFill>
                  <a:schemeClr val="accent5">
                    <a:lumMod val="50000"/>
                  </a:schemeClr>
                </a:solidFill>
                <a:latin typeface="Arial" panose="020B0604020202020204" pitchFamily="34" charset="0"/>
                <a:cs typeface="Arial" panose="020B0604020202020204" pitchFamily="34" charset="0"/>
              </a:rPr>
              <a:t> </a:t>
            </a:r>
          </a:p>
          <a:p>
            <a:pPr algn="ctr"/>
            <a:r>
              <a:rPr lang="en-US" sz="3200" dirty="0">
                <a:solidFill>
                  <a:schemeClr val="accent5">
                    <a:lumMod val="50000"/>
                  </a:schemeClr>
                </a:solidFill>
                <a:latin typeface="Arial" panose="020B0604020202020204" pitchFamily="34" charset="0"/>
                <a:cs typeface="Arial" panose="020B0604020202020204" pitchFamily="34" charset="0"/>
              </a:rPr>
              <a:t>916-319-0227</a:t>
            </a:r>
          </a:p>
        </p:txBody>
      </p:sp>
      <p:sp>
        <p:nvSpPr>
          <p:cNvPr id="13" name="TextBox 12">
            <a:extLst>
              <a:ext uri="{FF2B5EF4-FFF2-40B4-BE49-F238E27FC236}">
                <a16:creationId xmlns:a16="http://schemas.microsoft.com/office/drawing/2014/main" id="{006A5175-C847-2843-A75F-57542E8A3060}"/>
              </a:ext>
            </a:extLst>
          </p:cNvPr>
          <p:cNvSpPr txBox="1"/>
          <p:nvPr/>
        </p:nvSpPr>
        <p:spPr>
          <a:xfrm>
            <a:off x="380999" y="4222368"/>
            <a:ext cx="11430000" cy="954107"/>
          </a:xfrm>
          <a:prstGeom prst="rect">
            <a:avLst/>
          </a:prstGeom>
          <a:noFill/>
        </p:spPr>
        <p:txBody>
          <a:bodyPr wrap="square">
            <a:spAutoFit/>
          </a:bodyPr>
          <a:lstStyle/>
          <a:p>
            <a:pPr algn="ctr"/>
            <a:r>
              <a:rPr lang="en-US" sz="2800" dirty="0">
                <a:solidFill>
                  <a:schemeClr val="accent5">
                    <a:lumMod val="50000"/>
                  </a:schemeClr>
                </a:solidFill>
                <a:latin typeface="Arial" panose="020B0604020202020204" pitchFamily="34" charset="0"/>
                <a:cs typeface="Arial" panose="020B0604020202020204" pitchFamily="34" charset="0"/>
              </a:rPr>
              <a:t>Contact LACOE Technology Services staff for technical support with the eMEP system:</a:t>
            </a:r>
            <a:endParaRPr lang="en-US" sz="2800" dirty="0"/>
          </a:p>
        </p:txBody>
      </p:sp>
    </p:spTree>
    <p:extLst>
      <p:ext uri="{BB962C8B-B14F-4D97-AF65-F5344CB8AC3E}">
        <p14:creationId xmlns:p14="http://schemas.microsoft.com/office/powerpoint/2010/main" val="259176276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3503AE-F93C-D14C-BD5B-79B8E1072B48}"/>
              </a:ext>
            </a:extLst>
          </p:cNvPr>
          <p:cNvSpPr>
            <a:spLocks noGrp="1"/>
          </p:cNvSpPr>
          <p:nvPr>
            <p:ph type="ctrTitle"/>
          </p:nvPr>
        </p:nvSpPr>
        <p:spPr>
          <a:xfrm>
            <a:off x="130098" y="1444876"/>
            <a:ext cx="11931804" cy="3404839"/>
          </a:xfrm>
        </p:spPr>
        <p:txBody>
          <a:bodyPr>
            <a:normAutofit/>
          </a:bodyPr>
          <a:lstStyle/>
          <a:p>
            <a:r>
              <a:rPr lang="en-US" sz="5500" dirty="0"/>
              <a:t> </a:t>
            </a:r>
            <a:br>
              <a:rPr lang="en-US" sz="5500" dirty="0"/>
            </a:br>
            <a:r>
              <a:rPr lang="en-US" sz="5500" dirty="0"/>
              <a:t>Thank you for attending!</a:t>
            </a:r>
            <a:br>
              <a:rPr lang="en-US" sz="5500" dirty="0"/>
            </a:br>
            <a:br>
              <a:rPr lang="en-US" sz="5500" dirty="0"/>
            </a:br>
            <a:endParaRPr lang="en-US" sz="5500" dirty="0"/>
          </a:p>
        </p:txBody>
      </p:sp>
      <p:pic>
        <p:nvPicPr>
          <p:cNvPr id="5" name="Picture 4" title="CDE Logo">
            <a:extLst>
              <a:ext uri="{FF2B5EF4-FFF2-40B4-BE49-F238E27FC236}">
                <a16:creationId xmlns:a16="http://schemas.microsoft.com/office/drawing/2014/main" id="{F96B80F2-6A1D-479D-BE40-40697C5E754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283035" y="159873"/>
            <a:ext cx="1625930" cy="1642865"/>
          </a:xfrm>
          <a:prstGeom prst="rect">
            <a:avLst/>
          </a:prstGeom>
        </p:spPr>
      </p:pic>
      <p:sp>
        <p:nvSpPr>
          <p:cNvPr id="6" name="Slide Number Placeholder 10">
            <a:extLst>
              <a:ext uri="{FF2B5EF4-FFF2-40B4-BE49-F238E27FC236}">
                <a16:creationId xmlns:a16="http://schemas.microsoft.com/office/drawing/2014/main" id="{18D86427-4D11-44BF-AD9C-CF7935E1849C}"/>
              </a:ext>
            </a:extLst>
          </p:cNvPr>
          <p:cNvSpPr txBox="1">
            <a:spLocks/>
          </p:cNvSpPr>
          <p:nvPr/>
        </p:nvSpPr>
        <p:spPr>
          <a:xfrm>
            <a:off x="10745047" y="6314431"/>
            <a:ext cx="1186758" cy="365125"/>
          </a:xfrm>
          <a:prstGeom prst="rect">
            <a:avLst/>
          </a:prstGeom>
        </p:spPr>
        <p:txBody>
          <a:bodyPr vert="horz" lIns="91440" tIns="45720" rIns="91440" bIns="45720" rtlCol="0" anchor="ctr">
            <a:normAutofit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defRPr/>
            </a:pPr>
            <a:fld id="{66ADAAD7-E388-984D-B842-A97015634658}" type="slidenum">
              <a:rPr lang="en-US" smtClean="0">
                <a:latin typeface="Arial" panose="020B0604020202020204" pitchFamily="34" charset="0"/>
                <a:cs typeface="Arial" panose="020B0604020202020204" pitchFamily="34" charset="0"/>
              </a:rPr>
              <a:pPr algn="r">
                <a:spcAft>
                  <a:spcPts val="600"/>
                </a:spcAft>
                <a:defRPr/>
              </a:pPr>
              <a:t>71</a:t>
            </a:fld>
            <a:endParaRPr lang="en-US"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64AFA08F-A9A8-3015-38F0-E5F45AF289AF}"/>
              </a:ext>
            </a:extLst>
          </p:cNvPr>
          <p:cNvSpPr txBox="1"/>
          <p:nvPr/>
        </p:nvSpPr>
        <p:spPr>
          <a:xfrm>
            <a:off x="1275263" y="3519579"/>
            <a:ext cx="10063163" cy="1077218"/>
          </a:xfrm>
          <a:prstGeom prst="rect">
            <a:avLst/>
          </a:prstGeom>
          <a:noFill/>
        </p:spPr>
        <p:txBody>
          <a:bodyPr wrap="square">
            <a:spAutoFit/>
          </a:bodyPr>
          <a:lstStyle/>
          <a:p>
            <a:pPr algn="ctr"/>
            <a:r>
              <a:rPr lang="en-US" sz="3200" dirty="0">
                <a:solidFill>
                  <a:schemeClr val="accent2"/>
                </a:solidFill>
              </a:rPr>
              <a:t>The Expenditure Report Training will now begin in a separate Zoom meeting. </a:t>
            </a:r>
            <a:endParaRPr lang="en-US" sz="3600" dirty="0">
              <a:solidFill>
                <a:schemeClr val="accent2"/>
              </a:solidFill>
            </a:endParaRPr>
          </a:p>
        </p:txBody>
      </p:sp>
    </p:spTree>
    <p:extLst>
      <p:ext uri="{BB962C8B-B14F-4D97-AF65-F5344CB8AC3E}">
        <p14:creationId xmlns:p14="http://schemas.microsoft.com/office/powerpoint/2010/main" val="18538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9D019B63-3782-4918-8041-42772442AD31}"/>
              </a:ext>
            </a:extLst>
          </p:cNvPr>
          <p:cNvSpPr>
            <a:spLocks noGrp="1"/>
          </p:cNvSpPr>
          <p:nvPr>
            <p:ph type="title" idx="4294967295"/>
          </p:nvPr>
        </p:nvSpPr>
        <p:spPr>
          <a:xfrm>
            <a:off x="790575" y="1019493"/>
            <a:ext cx="10610850" cy="1325562"/>
          </a:xfrm>
        </p:spPr>
        <p:txBody>
          <a:bodyPr>
            <a:normAutofit/>
          </a:bodyPr>
          <a:lstStyle/>
          <a:p>
            <a:r>
              <a:rPr lang="en-US" altLang="en-US" sz="6000" b="1" dirty="0"/>
              <a:t>System Access</a:t>
            </a:r>
          </a:p>
        </p:txBody>
      </p:sp>
      <p:sp>
        <p:nvSpPr>
          <p:cNvPr id="5" name="Slide Number Placeholder 4">
            <a:extLst>
              <a:ext uri="{FF2B5EF4-FFF2-40B4-BE49-F238E27FC236}">
                <a16:creationId xmlns:a16="http://schemas.microsoft.com/office/drawing/2014/main" id="{CE1B5978-5BAB-4B48-955A-679DEF32C87C}"/>
              </a:ext>
            </a:extLst>
          </p:cNvPr>
          <p:cNvSpPr>
            <a:spLocks noGrp="1"/>
          </p:cNvSpPr>
          <p:nvPr>
            <p:ph type="sldNum" sz="quarter" idx="4294967295"/>
          </p:nvPr>
        </p:nvSpPr>
        <p:spPr>
          <a:xfrm>
            <a:off x="9956800" y="6248400"/>
            <a:ext cx="2235200" cy="457200"/>
          </a:xfrm>
          <a:prstGeom prst="rect">
            <a:avLst/>
          </a:prstGeom>
        </p:spPr>
        <p:txBody>
          <a:bodyPr/>
          <a:lstStyle/>
          <a:p>
            <a:pPr>
              <a:defRPr/>
            </a:pPr>
            <a:fld id="{3EB8D8EC-290C-4777-BB95-07EAC04F40F0}" type="slidenum">
              <a:rPr lang="en-US" altLang="en-US" smtClean="0"/>
              <a:pPr>
                <a:defRPr/>
              </a:pPr>
              <a:t>8</a:t>
            </a:fld>
            <a:endParaRPr lang="en-US" altLang="en-US" dirty="0"/>
          </a:p>
        </p:txBody>
      </p:sp>
      <p:pic>
        <p:nvPicPr>
          <p:cNvPr id="2" name="Graphic 1" descr="Key with solid fill">
            <a:extLst>
              <a:ext uri="{FF2B5EF4-FFF2-40B4-BE49-F238E27FC236}">
                <a16:creationId xmlns:a16="http://schemas.microsoft.com/office/drawing/2014/main" id="{DB55347B-E9D4-9C1D-8A50-62D1EF62A93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67224" y="2076814"/>
            <a:ext cx="3257552" cy="3257552"/>
          </a:xfrm>
          <a:prstGeom prst="rect">
            <a:avLst/>
          </a:prstGeom>
        </p:spPr>
      </p:pic>
    </p:spTree>
    <p:extLst>
      <p:ext uri="{BB962C8B-B14F-4D97-AF65-F5344CB8AC3E}">
        <p14:creationId xmlns:p14="http://schemas.microsoft.com/office/powerpoint/2010/main" val="1310571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B7809A25-D713-4E08-BA3E-AEAB22749A40}"/>
              </a:ext>
            </a:extLst>
          </p:cNvPr>
          <p:cNvSpPr>
            <a:spLocks noGrp="1"/>
          </p:cNvSpPr>
          <p:nvPr>
            <p:ph type="title"/>
          </p:nvPr>
        </p:nvSpPr>
        <p:spPr/>
        <p:txBody>
          <a:bodyPr>
            <a:noAutofit/>
          </a:bodyPr>
          <a:lstStyle/>
          <a:p>
            <a:r>
              <a:rPr lang="en-US" altLang="en-US" b="1" dirty="0"/>
              <a:t>Create an Account</a:t>
            </a:r>
          </a:p>
        </p:txBody>
      </p:sp>
      <p:pic>
        <p:nvPicPr>
          <p:cNvPr id="4" name="Content Placeholder 3" descr="screenshot of login page" title="Screenshot ">
            <a:extLst>
              <a:ext uri="{FF2B5EF4-FFF2-40B4-BE49-F238E27FC236}">
                <a16:creationId xmlns:a16="http://schemas.microsoft.com/office/drawing/2014/main" id="{98B46592-29EA-4DA8-8DED-FE447F79217C}"/>
              </a:ext>
            </a:extLst>
          </p:cNvPr>
          <p:cNvPicPr>
            <a:picLocks noGrp="1" noChangeAspect="1"/>
          </p:cNvPicPr>
          <p:nvPr>
            <p:ph idx="4294967295"/>
          </p:nvPr>
        </p:nvPicPr>
        <p:blipFill>
          <a:blip r:embed="rId3"/>
          <a:stretch>
            <a:fillRect/>
          </a:stretch>
        </p:blipFill>
        <p:spPr>
          <a:xfrm>
            <a:off x="1358106" y="1417015"/>
            <a:ext cx="9475788" cy="4018658"/>
          </a:xfrm>
          <a:ln w="12700" cap="sq">
            <a:solidFill>
              <a:schemeClr val="tx1"/>
            </a:solidFill>
            <a:miter lim="800000"/>
          </a:ln>
          <a:effectLst/>
        </p:spPr>
      </p:pic>
      <p:sp>
        <p:nvSpPr>
          <p:cNvPr id="21508" name="TextBox 2">
            <a:extLst>
              <a:ext uri="{FF2B5EF4-FFF2-40B4-BE49-F238E27FC236}">
                <a16:creationId xmlns:a16="http://schemas.microsoft.com/office/drawing/2014/main" id="{E149B87E-1EB6-4397-9734-B92F03F0A275}"/>
              </a:ext>
            </a:extLst>
          </p:cNvPr>
          <p:cNvSpPr txBox="1">
            <a:spLocks noChangeArrowheads="1"/>
          </p:cNvSpPr>
          <p:nvPr/>
        </p:nvSpPr>
        <p:spPr bwMode="auto">
          <a:xfrm>
            <a:off x="2817585" y="5709365"/>
            <a:ext cx="6556830" cy="646986"/>
          </a:xfrm>
          <a:prstGeom prst="roundRect">
            <a:avLst/>
          </a:prstGeom>
          <a:solidFill>
            <a:srgbClr val="FFC1B3"/>
          </a:solidFill>
        </p:spPr>
        <p:txBody>
          <a:bodyPr wrap="square">
            <a:spAutoFit/>
          </a:bodyPr>
          <a:lstStyle>
            <a:defPPr>
              <a:defRPr lang="en-US"/>
            </a:defPPr>
            <a:lvl1pPr algn="ctr">
              <a:defRPr sz="3200" b="1">
                <a:solidFill>
                  <a:srgbClr val="0C4A6D"/>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srgbClr val="0C4A6D"/>
                </a:solidFill>
                <a:effectLst/>
                <a:uLnTx/>
                <a:uFillTx/>
                <a:latin typeface="Arial" panose="020B0604020202020204"/>
                <a:ea typeface="+mn-ea"/>
                <a:cs typeface="+mn-cs"/>
                <a:hlinkClick r:id="rId4"/>
              </a:rPr>
              <a:t>http://cdemep.lacoe.edu/mep</a:t>
            </a:r>
            <a:r>
              <a:rPr kumimoji="0" lang="en-US" altLang="en-US" sz="3200" b="1" i="0" u="none" strike="noStrike" kern="1200" cap="none" spc="0" normalizeH="0" baseline="0" noProof="0" dirty="0">
                <a:ln>
                  <a:noFill/>
                </a:ln>
                <a:solidFill>
                  <a:srgbClr val="0C4A6D"/>
                </a:solidFill>
                <a:effectLst/>
                <a:uLnTx/>
                <a:uFillTx/>
                <a:latin typeface="Arial" panose="020B0604020202020204"/>
                <a:ea typeface="+mn-ea"/>
                <a:cs typeface="+mn-cs"/>
              </a:rPr>
              <a:t> </a:t>
            </a:r>
          </a:p>
        </p:txBody>
      </p:sp>
      <p:sp>
        <p:nvSpPr>
          <p:cNvPr id="11" name="TextBox 10">
            <a:extLst>
              <a:ext uri="{FF2B5EF4-FFF2-40B4-BE49-F238E27FC236}">
                <a16:creationId xmlns:a16="http://schemas.microsoft.com/office/drawing/2014/main" id="{06C92516-AB66-432B-AAA7-BD1197AA0AD4}"/>
              </a:ext>
            </a:extLst>
          </p:cNvPr>
          <p:cNvSpPr txBox="1"/>
          <p:nvPr/>
        </p:nvSpPr>
        <p:spPr>
          <a:xfrm>
            <a:off x="1358106" y="2907094"/>
            <a:ext cx="1113758" cy="26161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lumMod val="50000"/>
                    <a:lumOff val="50000"/>
                  </a:prstClr>
                </a:solidFill>
                <a:effectLst/>
                <a:uLnTx/>
                <a:uFillTx/>
                <a:latin typeface="Arial" panose="020B0604020202020204"/>
                <a:ea typeface="+mn-ea"/>
                <a:cs typeface="Calibri Light" panose="020F0302020204030204" pitchFamily="34" charset="0"/>
              </a:rPr>
              <a:t>2024–25.</a:t>
            </a:r>
          </a:p>
        </p:txBody>
      </p:sp>
      <p:sp>
        <p:nvSpPr>
          <p:cNvPr id="2" name="Arrow: Left 1" descr="Arrow pointing to a link that says &quot;Sign Up for an Account&quot;">
            <a:extLst>
              <a:ext uri="{FF2B5EF4-FFF2-40B4-BE49-F238E27FC236}">
                <a16:creationId xmlns:a16="http://schemas.microsoft.com/office/drawing/2014/main" id="{91FF5673-CED2-0B7F-0C8C-187704FB3198}"/>
              </a:ext>
            </a:extLst>
          </p:cNvPr>
          <p:cNvSpPr/>
          <p:nvPr/>
        </p:nvSpPr>
        <p:spPr>
          <a:xfrm>
            <a:off x="7503540" y="2535113"/>
            <a:ext cx="773495" cy="281050"/>
          </a:xfrm>
          <a:prstGeom prst="leftArrow">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Slide Number Placeholder 6">
            <a:extLst>
              <a:ext uri="{FF2B5EF4-FFF2-40B4-BE49-F238E27FC236}">
                <a16:creationId xmlns:a16="http://schemas.microsoft.com/office/drawing/2014/main" id="{6A45D4C1-025D-411C-A95D-2E7118DE66DB}"/>
              </a:ext>
            </a:extLst>
          </p:cNvPr>
          <p:cNvSpPr>
            <a:spLocks noGrp="1"/>
          </p:cNvSpPr>
          <p:nvPr>
            <p:ph type="sldNum" sz="quarter" idx="12"/>
          </p:nvPr>
        </p:nvSpPr>
        <p:spPr>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9B3ECE-ABEE-4A7F-BECA-075BECBBD42B}" type="slidenum">
              <a:rPr kumimoji="0" lang="en-US" altLang="en-US" sz="1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alt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0583843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5.3.3511"/>
  <p:tag name="SLIDO_PRESENTATION_ID" val="00000000-0000-0000-0000-000000000000"/>
  <p:tag name="SLIDO_EVENT_UUID" val="e2334fb7-683f-43c7-954f-6c0653ee571f"/>
  <p:tag name="SLIDO_EVENT_SECTION_UUID" val="6d921014-6140-4781-831d-a47b19001c4d"/>
</p:tagLst>
</file>

<file path=ppt/theme/theme1.xml><?xml version="1.0" encoding="utf-8"?>
<a:theme xmlns:a="http://schemas.openxmlformats.org/drawingml/2006/main" name="CDE Set 1">
  <a:themeElements>
    <a:clrScheme name="CDE Set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DE Set 2">
  <a:themeElements>
    <a:clrScheme name="CDE Set 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C4A6D"/>
      </a:hlink>
      <a:folHlink>
        <a:srgbClr val="0C4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DE Set 3">
  <a:themeElements>
    <a:clrScheme name="Custom 6">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DE Set 4">
  <a:themeElements>
    <a:clrScheme name="CDE Set 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C4A6D"/>
      </a:hlink>
      <a:folHlink>
        <a:srgbClr val="0C4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DE Set 5">
  <a:themeElements>
    <a:clrScheme name="Custom 6">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DE Set 6">
  <a:themeElements>
    <a:clrScheme name="CDE Set 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C4A6D"/>
      </a:hlink>
      <a:folHlink>
        <a:srgbClr val="0C4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DE Set 7">
  <a:themeElements>
    <a:clrScheme name="CDE Set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CDE Set 2">
  <a:themeElements>
    <a:clrScheme name="CDE Set 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C4A6D"/>
      </a:hlink>
      <a:folHlink>
        <a:srgbClr val="0C4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10941</TotalTime>
  <Words>9505</Words>
  <Application>Microsoft Office PowerPoint</Application>
  <PresentationFormat>Widescreen</PresentationFormat>
  <Paragraphs>787</Paragraphs>
  <Slides>71</Slides>
  <Notes>71</Notes>
  <HiddenSlides>0</HiddenSlides>
  <MMClips>0</MMClips>
  <ScaleCrop>false</ScaleCrop>
  <HeadingPairs>
    <vt:vector size="6" baseType="variant">
      <vt:variant>
        <vt:lpstr>Fonts Used</vt:lpstr>
      </vt:variant>
      <vt:variant>
        <vt:i4>4</vt:i4>
      </vt:variant>
      <vt:variant>
        <vt:lpstr>Theme</vt:lpstr>
      </vt:variant>
      <vt:variant>
        <vt:i4>8</vt:i4>
      </vt:variant>
      <vt:variant>
        <vt:lpstr>Slide Titles</vt:lpstr>
      </vt:variant>
      <vt:variant>
        <vt:i4>71</vt:i4>
      </vt:variant>
    </vt:vector>
  </HeadingPairs>
  <TitlesOfParts>
    <vt:vector size="83" baseType="lpstr">
      <vt:lpstr>ＭＳ Ｐゴシック</vt:lpstr>
      <vt:lpstr>Aptos</vt:lpstr>
      <vt:lpstr>Arial</vt:lpstr>
      <vt:lpstr>Calibri</vt:lpstr>
      <vt:lpstr>CDE Set 1</vt:lpstr>
      <vt:lpstr>CDE Set 2</vt:lpstr>
      <vt:lpstr>CDE Set 3</vt:lpstr>
      <vt:lpstr>CDE Set 4</vt:lpstr>
      <vt:lpstr>CDE Set 5</vt:lpstr>
      <vt:lpstr>CDE Set 6</vt:lpstr>
      <vt:lpstr>CDE Set 7</vt:lpstr>
      <vt:lpstr>1_CDE Set 2</vt:lpstr>
      <vt:lpstr>2024–25 Migrant Education Program Budget Revision System  Training</vt:lpstr>
      <vt:lpstr>Presenters</vt:lpstr>
      <vt:lpstr>Housekeeping</vt:lpstr>
      <vt:lpstr>Learning Objectives</vt:lpstr>
      <vt:lpstr>Budget Revision Agenda</vt:lpstr>
      <vt:lpstr>PowerPoint Presentation</vt:lpstr>
      <vt:lpstr>Budget Process Overview</vt:lpstr>
      <vt:lpstr>System Access</vt:lpstr>
      <vt:lpstr>Create an Account</vt:lpstr>
      <vt:lpstr>Logging In</vt:lpstr>
      <vt:lpstr>Budget Revision Menus</vt:lpstr>
      <vt:lpstr>Creating a Budget Revision</vt:lpstr>
      <vt:lpstr>Creating a New Budget Revision</vt:lpstr>
      <vt:lpstr>Creating a New Budget Revision (2)</vt:lpstr>
      <vt:lpstr>Creating a New Budget Revision (3)</vt:lpstr>
      <vt:lpstr>Plan Index Page </vt:lpstr>
      <vt:lpstr>Manage Users</vt:lpstr>
      <vt:lpstr>Section 1: Funding Allocations</vt:lpstr>
      <vt:lpstr>Editing a Budget Revision</vt:lpstr>
      <vt:lpstr>Service/Activity List</vt:lpstr>
      <vt:lpstr>Edit or Create a Service/Activity</vt:lpstr>
      <vt:lpstr>Revising a Service/Activity</vt:lpstr>
      <vt:lpstr>Revising the Budget</vt:lpstr>
      <vt:lpstr>Reducing an Object Code Budget</vt:lpstr>
      <vt:lpstr>Budget Revision Entry Example</vt:lpstr>
      <vt:lpstr>Cancelling a Service/Activity</vt:lpstr>
      <vt:lpstr>Revising the Staff Tab</vt:lpstr>
      <vt:lpstr>Complete the Service/Activity Revision</vt:lpstr>
      <vt:lpstr>Budget Revision Attachments</vt:lpstr>
      <vt:lpstr>Budget Summary and ME-1</vt:lpstr>
      <vt:lpstr>Budget Summary</vt:lpstr>
      <vt:lpstr>ME-1 Excel Download</vt:lpstr>
      <vt:lpstr>Checking the ME-1</vt:lpstr>
      <vt:lpstr>Submitting a Budget Revision </vt:lpstr>
      <vt:lpstr>Check for Understanding</vt:lpstr>
      <vt:lpstr>Section 2 Update</vt:lpstr>
      <vt:lpstr>Section 2: System Update</vt:lpstr>
      <vt:lpstr>Section 2: System Update (2)</vt:lpstr>
      <vt:lpstr>Section 2: System Update (3)</vt:lpstr>
      <vt:lpstr>Section 2: System Update (5)</vt:lpstr>
      <vt:lpstr>Section 2: System Update (6)</vt:lpstr>
      <vt:lpstr>Reviewing a Budget Revision</vt:lpstr>
      <vt:lpstr>Regional Administration Menu</vt:lpstr>
      <vt:lpstr>Assigning Budget Revision Reviewers</vt:lpstr>
      <vt:lpstr>Regional Reviewer Menu</vt:lpstr>
      <vt:lpstr>Reviewer List</vt:lpstr>
      <vt:lpstr>Plan Index for Reviewers</vt:lpstr>
      <vt:lpstr>Service/Activity List for Reviewers</vt:lpstr>
      <vt:lpstr>Service/Activity Review</vt:lpstr>
      <vt:lpstr>Approving a Section</vt:lpstr>
      <vt:lpstr>Check for Understanding</vt:lpstr>
      <vt:lpstr>Approving a Budget Revision</vt:lpstr>
      <vt:lpstr>Two Steps for BR Approval</vt:lpstr>
      <vt:lpstr>Order of Submission</vt:lpstr>
      <vt:lpstr>Approve Budget Revision in eMEP </vt:lpstr>
      <vt:lpstr>MEPEX Diagram for District to Region</vt:lpstr>
      <vt:lpstr>MEPEX Budget Revision Submission</vt:lpstr>
      <vt:lpstr>MEPEX Summaries Updated</vt:lpstr>
      <vt:lpstr>MEPEX Submit/Review/Approve Screen</vt:lpstr>
      <vt:lpstr>MEPEX Budget Revision Complete </vt:lpstr>
      <vt:lpstr>MEPEX Budget Revision Finalize Screen</vt:lpstr>
      <vt:lpstr>MEPEX Expenditure Screens Updated</vt:lpstr>
      <vt:lpstr>Check for Understanding</vt:lpstr>
      <vt:lpstr>Pre-Approvals</vt:lpstr>
      <vt:lpstr>Common Mistakes </vt:lpstr>
      <vt:lpstr>Budget Revision 1 </vt:lpstr>
      <vt:lpstr>Helpful Tips</vt:lpstr>
      <vt:lpstr>Questions &amp; Answers </vt:lpstr>
      <vt:lpstr>Presentation Materials</vt:lpstr>
      <vt:lpstr>Contact Information</vt:lpstr>
      <vt:lpstr>  Thank you for attending!  </vt:lpstr>
    </vt:vector>
  </TitlesOfParts>
  <Company>California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CDE PowerPoint Template 2020 - Forms Center (CA Intranet)</dc:title>
  <dc:subject>CDE PowerPoint template for presentations posted on the CDE website and webinar video recording.</dc:subject>
  <dc:creator>sclaus</dc:creator>
  <cp:lastModifiedBy>Emily Smith</cp:lastModifiedBy>
  <cp:revision>335</cp:revision>
  <dcterms:created xsi:type="dcterms:W3CDTF">2020-08-25T03:09:04Z</dcterms:created>
  <dcterms:modified xsi:type="dcterms:W3CDTF">2024-08-01T20:18:47Z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oAppVersion">
    <vt:lpwstr>1.5.3.3511</vt:lpwstr>
  </property>
</Properties>
</file>